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30"/>
  </p:notesMasterIdLst>
  <p:sldIdLst>
    <p:sldId id="256" r:id="rId2"/>
    <p:sldId id="263" r:id="rId3"/>
    <p:sldId id="269" r:id="rId4"/>
    <p:sldId id="261" r:id="rId5"/>
    <p:sldId id="257" r:id="rId6"/>
    <p:sldId id="342" r:id="rId7"/>
    <p:sldId id="343" r:id="rId8"/>
    <p:sldId id="341" r:id="rId9"/>
    <p:sldId id="351" r:id="rId10"/>
    <p:sldId id="258" r:id="rId11"/>
    <p:sldId id="352" r:id="rId12"/>
    <p:sldId id="353" r:id="rId13"/>
    <p:sldId id="344" r:id="rId14"/>
    <p:sldId id="357" r:id="rId15"/>
    <p:sldId id="345" r:id="rId16"/>
    <p:sldId id="356" r:id="rId17"/>
    <p:sldId id="346" r:id="rId18"/>
    <p:sldId id="358" r:id="rId19"/>
    <p:sldId id="347" r:id="rId20"/>
    <p:sldId id="359" r:id="rId21"/>
    <p:sldId id="360" r:id="rId22"/>
    <p:sldId id="361" r:id="rId23"/>
    <p:sldId id="260" r:id="rId24"/>
    <p:sldId id="350" r:id="rId25"/>
    <p:sldId id="348" r:id="rId26"/>
    <p:sldId id="349" r:id="rId27"/>
    <p:sldId id="262" r:id="rId28"/>
    <p:sldId id="307" r:id="rId29"/>
  </p:sldIdLst>
  <p:sldSz cx="9144000" cy="5143500" type="screen16x9"/>
  <p:notesSz cx="6858000" cy="9144000"/>
  <p:embeddedFontLst>
    <p:embeddedFont>
      <p:font typeface="Encode Sans" pitchFamily="2" charset="7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9A7C58-984A-4ED5-9D42-CA72FEC520BA}">
  <a:tblStyle styleId="{9F9A7C58-984A-4ED5-9D42-CA72FEC520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27"/>
  </p:normalViewPr>
  <p:slideViewPr>
    <p:cSldViewPr snapToGrid="0">
      <p:cViewPr varScale="1">
        <p:scale>
          <a:sx n="129" d="100"/>
          <a:sy n="129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92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38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110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36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e8523f1f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e8523f1f1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e2fee42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e2fee42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a8fc91a528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a8fc91a528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e8523f1f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e8523f1f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df66bf0d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df66bf0d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984bb4c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984bb4c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984bb4c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984bb4c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80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984bb4c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984bb4c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47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984bb4c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984bb4c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80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8800" y="3478175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00" y="3498355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0540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3900" y="542925"/>
            <a:ext cx="53322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3900" y="1978725"/>
            <a:ext cx="25269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0" y="387842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0" y="389861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"/>
          <p:cNvSpPr/>
          <p:nvPr/>
        </p:nvSpPr>
        <p:spPr>
          <a:xfrm rot="10800000">
            <a:off x="133" y="-44749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9"/>
          <p:cNvSpPr/>
          <p:nvPr/>
        </p:nvSpPr>
        <p:spPr>
          <a:xfrm rot="10800000">
            <a:off x="133" y="-46765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hasCustomPrompt="1"/>
          </p:nvPr>
        </p:nvSpPr>
        <p:spPr>
          <a:xfrm>
            <a:off x="1855500" y="1785600"/>
            <a:ext cx="54330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ubTitle" idx="1"/>
          </p:nvPr>
        </p:nvSpPr>
        <p:spPr>
          <a:xfrm>
            <a:off x="1855500" y="2965800"/>
            <a:ext cx="54330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/>
          <p:nvPr/>
        </p:nvSpPr>
        <p:spPr>
          <a:xfrm rot="-5400000" flipH="1">
            <a:off x="4452427" y="689474"/>
            <a:ext cx="5381057" cy="4002110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/>
          <p:nvPr/>
        </p:nvSpPr>
        <p:spPr>
          <a:xfrm rot="10800000">
            <a:off x="-895352" y="-251563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 rot="10800000" flipH="1">
            <a:off x="0" y="72"/>
            <a:ext cx="6900329" cy="5132054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8"/>
          <p:cNvSpPr/>
          <p:nvPr/>
        </p:nvSpPr>
        <p:spPr>
          <a:xfrm flipH="1">
            <a:off x="2228210" y="-25"/>
            <a:ext cx="6915789" cy="5143552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accent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/>
          <p:nvPr/>
        </p:nvSpPr>
        <p:spPr>
          <a:xfrm rot="10800000" flipH="1">
            <a:off x="5411355" y="-8077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/>
          <p:nvPr/>
        </p:nvSpPr>
        <p:spPr>
          <a:xfrm flipH="1">
            <a:off x="-253" y="0"/>
            <a:ext cx="7158394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" y="2577429"/>
            <a:ext cx="3450249" cy="2566089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76350" y="-503000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hasCustomPrompt="1"/>
          </p:nvPr>
        </p:nvSpPr>
        <p:spPr>
          <a:xfrm>
            <a:off x="723900" y="1165125"/>
            <a:ext cx="17145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23900" y="1704225"/>
            <a:ext cx="4457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3900" y="2243325"/>
            <a:ext cx="38481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-67" y="4035976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 rot="10800000" flipH="1">
            <a:off x="2658617" y="-1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-83" y="2577424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347750" y="1440000"/>
            <a:ext cx="6448500" cy="22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8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 hasCustomPrompt="1"/>
          </p:nvPr>
        </p:nvSpPr>
        <p:spPr>
          <a:xfrm>
            <a:off x="1821231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1821231" y="1900512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2"/>
          </p:nvPr>
        </p:nvSpPr>
        <p:spPr>
          <a:xfrm>
            <a:off x="1821231" y="2190600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3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 idx="4" hasCustomPrompt="1"/>
          </p:nvPr>
        </p:nvSpPr>
        <p:spPr>
          <a:xfrm>
            <a:off x="3505511" y="29394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5"/>
          </p:nvPr>
        </p:nvSpPr>
        <p:spPr>
          <a:xfrm>
            <a:off x="3505511" y="3552924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3505511" y="3843013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7" hasCustomPrompt="1"/>
          </p:nvPr>
        </p:nvSpPr>
        <p:spPr>
          <a:xfrm>
            <a:off x="5189769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8"/>
          </p:nvPr>
        </p:nvSpPr>
        <p:spPr>
          <a:xfrm>
            <a:off x="5189769" y="1900512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9"/>
          </p:nvPr>
        </p:nvSpPr>
        <p:spPr>
          <a:xfrm>
            <a:off x="5189769" y="2190600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5"/>
          <p:cNvSpPr/>
          <p:nvPr/>
        </p:nvSpPr>
        <p:spPr>
          <a:xfrm flipH="1">
            <a:off x="-1895866" y="27050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flipH="1">
            <a:off x="-3439245" y="32313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496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5218725" y="3071310"/>
            <a:ext cx="26616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2"/>
          </p:nvPr>
        </p:nvSpPr>
        <p:spPr>
          <a:xfrm>
            <a:off x="5218725" y="3361400"/>
            <a:ext cx="26616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3" name="Google Shape;173;p27"/>
          <p:cNvSpPr/>
          <p:nvPr/>
        </p:nvSpPr>
        <p:spPr>
          <a:xfrm flipH="1">
            <a:off x="-2419832" y="1322699"/>
            <a:ext cx="7163282" cy="382940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 flipH="1">
            <a:off x="-1729974" y="2371117"/>
            <a:ext cx="5215622" cy="374778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 rot="10800000" flipH="1">
            <a:off x="6223498" y="-3"/>
            <a:ext cx="2920500" cy="1155604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5218725" y="1451535"/>
            <a:ext cx="26616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4"/>
          </p:nvPr>
        </p:nvSpPr>
        <p:spPr>
          <a:xfrm>
            <a:off x="5218725" y="1741625"/>
            <a:ext cx="26616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/>
          <p:nvPr/>
        </p:nvSpPr>
        <p:spPr>
          <a:xfrm rot="10800000" flipH="1">
            <a:off x="4457700" y="-1337313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title" hasCustomPrompt="1"/>
          </p:nvPr>
        </p:nvSpPr>
        <p:spPr>
          <a:xfrm>
            <a:off x="5403850" y="1391550"/>
            <a:ext cx="23796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2"/>
          </p:nvPr>
        </p:nvSpPr>
        <p:spPr>
          <a:xfrm>
            <a:off x="5403850" y="1930650"/>
            <a:ext cx="2379600" cy="12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5403850" y="3190350"/>
            <a:ext cx="2379600" cy="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8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900" y="542925"/>
            <a:ext cx="7696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900" y="1239000"/>
            <a:ext cx="76962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1" r:id="rId7"/>
    <p:sldLayoutId id="2147483673" r:id="rId8"/>
    <p:sldLayoutId id="2147483684" r:id="rId9"/>
    <p:sldLayoutId id="2147483685" r:id="rId10"/>
    <p:sldLayoutId id="2147483693" r:id="rId11"/>
    <p:sldLayoutId id="2147483694" r:id="rId12"/>
    <p:sldLayoutId id="214748369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ctrTitle"/>
          </p:nvPr>
        </p:nvSpPr>
        <p:spPr>
          <a:xfrm>
            <a:off x="417275" y="339819"/>
            <a:ext cx="7661606" cy="1727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Future-Ready Energy 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Analytics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Predicting and Optimizing Household Energy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Usage in a Changing Climate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49" name="Google Shape;349;p52"/>
          <p:cNvSpPr txBox="1">
            <a:spLocks noGrp="1"/>
          </p:cNvSpPr>
          <p:nvPr>
            <p:ph type="subTitle" idx="1"/>
          </p:nvPr>
        </p:nvSpPr>
        <p:spPr>
          <a:xfrm>
            <a:off x="287181" y="2102563"/>
            <a:ext cx="2526900" cy="1705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Group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Abhishek </a:t>
            </a:r>
            <a:r>
              <a:rPr lang="en-US" sz="1200" dirty="0" err="1"/>
              <a:t>Namana</a:t>
            </a:r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Hang Tian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Revanth</a:t>
            </a:r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Biswadip</a:t>
            </a:r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Aadit</a:t>
            </a:r>
            <a:endParaRPr lang="en-US" sz="1200" dirty="0"/>
          </a:p>
        </p:txBody>
      </p:sp>
      <p:sp>
        <p:nvSpPr>
          <p:cNvPr id="350" name="Google Shape;350;p52"/>
          <p:cNvSpPr/>
          <p:nvPr/>
        </p:nvSpPr>
        <p:spPr>
          <a:xfrm>
            <a:off x="7504857" y="383446"/>
            <a:ext cx="724817" cy="467206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2"/>
          <p:cNvSpPr/>
          <p:nvPr/>
        </p:nvSpPr>
        <p:spPr>
          <a:xfrm>
            <a:off x="8460146" y="1083569"/>
            <a:ext cx="683854" cy="423409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7166546" y="2596125"/>
            <a:ext cx="1177902" cy="1261723"/>
          </a:xfrm>
          <a:custGeom>
            <a:avLst/>
            <a:gdLst/>
            <a:ahLst/>
            <a:cxnLst/>
            <a:rect l="l" t="t" r="r" b="b"/>
            <a:pathLst>
              <a:path w="68984" h="73893" extrusionOk="0">
                <a:moveTo>
                  <a:pt x="33486" y="0"/>
                </a:moveTo>
                <a:lnTo>
                  <a:pt x="32437" y="28"/>
                </a:lnTo>
                <a:lnTo>
                  <a:pt x="31334" y="83"/>
                </a:lnTo>
                <a:lnTo>
                  <a:pt x="30231" y="194"/>
                </a:lnTo>
                <a:lnTo>
                  <a:pt x="29072" y="331"/>
                </a:lnTo>
                <a:lnTo>
                  <a:pt x="27914" y="525"/>
                </a:lnTo>
                <a:lnTo>
                  <a:pt x="26728" y="773"/>
                </a:lnTo>
                <a:lnTo>
                  <a:pt x="25542" y="1021"/>
                </a:lnTo>
                <a:lnTo>
                  <a:pt x="24328" y="1352"/>
                </a:lnTo>
                <a:lnTo>
                  <a:pt x="23115" y="1711"/>
                </a:lnTo>
                <a:lnTo>
                  <a:pt x="21901" y="2124"/>
                </a:lnTo>
                <a:lnTo>
                  <a:pt x="20660" y="2593"/>
                </a:lnTo>
                <a:lnTo>
                  <a:pt x="19446" y="3090"/>
                </a:lnTo>
                <a:lnTo>
                  <a:pt x="18233" y="3641"/>
                </a:lnTo>
                <a:lnTo>
                  <a:pt x="17019" y="4248"/>
                </a:lnTo>
                <a:lnTo>
                  <a:pt x="15833" y="4910"/>
                </a:lnTo>
                <a:lnTo>
                  <a:pt x="14675" y="5627"/>
                </a:lnTo>
                <a:lnTo>
                  <a:pt x="13516" y="6399"/>
                </a:lnTo>
                <a:lnTo>
                  <a:pt x="12385" y="7227"/>
                </a:lnTo>
                <a:lnTo>
                  <a:pt x="11282" y="8082"/>
                </a:lnTo>
                <a:lnTo>
                  <a:pt x="10206" y="9020"/>
                </a:lnTo>
                <a:lnTo>
                  <a:pt x="9682" y="9516"/>
                </a:lnTo>
                <a:lnTo>
                  <a:pt x="9158" y="10013"/>
                </a:lnTo>
                <a:lnTo>
                  <a:pt x="8662" y="10537"/>
                </a:lnTo>
                <a:lnTo>
                  <a:pt x="8165" y="11061"/>
                </a:lnTo>
                <a:lnTo>
                  <a:pt x="7669" y="11613"/>
                </a:lnTo>
                <a:lnTo>
                  <a:pt x="7200" y="12192"/>
                </a:lnTo>
                <a:lnTo>
                  <a:pt x="6731" y="12771"/>
                </a:lnTo>
                <a:lnTo>
                  <a:pt x="6262" y="13350"/>
                </a:lnTo>
                <a:lnTo>
                  <a:pt x="5821" y="13957"/>
                </a:lnTo>
                <a:lnTo>
                  <a:pt x="5407" y="14591"/>
                </a:lnTo>
                <a:lnTo>
                  <a:pt x="4993" y="15226"/>
                </a:lnTo>
                <a:lnTo>
                  <a:pt x="4580" y="15888"/>
                </a:lnTo>
                <a:lnTo>
                  <a:pt x="4193" y="16550"/>
                </a:lnTo>
                <a:lnTo>
                  <a:pt x="3835" y="17239"/>
                </a:lnTo>
                <a:lnTo>
                  <a:pt x="3476" y="17956"/>
                </a:lnTo>
                <a:lnTo>
                  <a:pt x="3118" y="18674"/>
                </a:lnTo>
                <a:lnTo>
                  <a:pt x="2787" y="19418"/>
                </a:lnTo>
                <a:lnTo>
                  <a:pt x="2483" y="20163"/>
                </a:lnTo>
                <a:lnTo>
                  <a:pt x="2180" y="20935"/>
                </a:lnTo>
                <a:lnTo>
                  <a:pt x="1904" y="21735"/>
                </a:lnTo>
                <a:lnTo>
                  <a:pt x="1628" y="22535"/>
                </a:lnTo>
                <a:lnTo>
                  <a:pt x="1408" y="23362"/>
                </a:lnTo>
                <a:lnTo>
                  <a:pt x="1159" y="24190"/>
                </a:lnTo>
                <a:lnTo>
                  <a:pt x="966" y="24990"/>
                </a:lnTo>
                <a:lnTo>
                  <a:pt x="773" y="25817"/>
                </a:lnTo>
                <a:lnTo>
                  <a:pt x="608" y="26617"/>
                </a:lnTo>
                <a:lnTo>
                  <a:pt x="470" y="27417"/>
                </a:lnTo>
                <a:lnTo>
                  <a:pt x="360" y="28189"/>
                </a:lnTo>
                <a:lnTo>
                  <a:pt x="249" y="28962"/>
                </a:lnTo>
                <a:lnTo>
                  <a:pt x="166" y="29734"/>
                </a:lnTo>
                <a:lnTo>
                  <a:pt x="84" y="30506"/>
                </a:lnTo>
                <a:lnTo>
                  <a:pt x="56" y="31251"/>
                </a:lnTo>
                <a:lnTo>
                  <a:pt x="1" y="32023"/>
                </a:lnTo>
                <a:lnTo>
                  <a:pt x="1" y="32740"/>
                </a:lnTo>
                <a:lnTo>
                  <a:pt x="1" y="33485"/>
                </a:lnTo>
                <a:lnTo>
                  <a:pt x="29" y="34202"/>
                </a:lnTo>
                <a:lnTo>
                  <a:pt x="56" y="34919"/>
                </a:lnTo>
                <a:lnTo>
                  <a:pt x="111" y="35636"/>
                </a:lnTo>
                <a:lnTo>
                  <a:pt x="277" y="37016"/>
                </a:lnTo>
                <a:lnTo>
                  <a:pt x="497" y="38367"/>
                </a:lnTo>
                <a:lnTo>
                  <a:pt x="746" y="39691"/>
                </a:lnTo>
                <a:lnTo>
                  <a:pt x="1077" y="40987"/>
                </a:lnTo>
                <a:lnTo>
                  <a:pt x="1463" y="42256"/>
                </a:lnTo>
                <a:lnTo>
                  <a:pt x="1904" y="43470"/>
                </a:lnTo>
                <a:lnTo>
                  <a:pt x="2373" y="44683"/>
                </a:lnTo>
                <a:lnTo>
                  <a:pt x="2897" y="45842"/>
                </a:lnTo>
                <a:lnTo>
                  <a:pt x="3476" y="46973"/>
                </a:lnTo>
                <a:lnTo>
                  <a:pt x="4083" y="48048"/>
                </a:lnTo>
                <a:lnTo>
                  <a:pt x="4718" y="49124"/>
                </a:lnTo>
                <a:lnTo>
                  <a:pt x="5407" y="50172"/>
                </a:lnTo>
                <a:lnTo>
                  <a:pt x="6124" y="51165"/>
                </a:lnTo>
                <a:lnTo>
                  <a:pt x="6869" y="52131"/>
                </a:lnTo>
                <a:lnTo>
                  <a:pt x="7641" y="53068"/>
                </a:lnTo>
                <a:lnTo>
                  <a:pt x="8414" y="53951"/>
                </a:lnTo>
                <a:lnTo>
                  <a:pt x="9241" y="54834"/>
                </a:lnTo>
                <a:lnTo>
                  <a:pt x="10068" y="55661"/>
                </a:lnTo>
                <a:lnTo>
                  <a:pt x="10896" y="56461"/>
                </a:lnTo>
                <a:lnTo>
                  <a:pt x="11779" y="57233"/>
                </a:lnTo>
                <a:lnTo>
                  <a:pt x="12634" y="57978"/>
                </a:lnTo>
                <a:lnTo>
                  <a:pt x="13516" y="58695"/>
                </a:lnTo>
                <a:lnTo>
                  <a:pt x="14399" y="59357"/>
                </a:lnTo>
                <a:lnTo>
                  <a:pt x="15281" y="59991"/>
                </a:lnTo>
                <a:lnTo>
                  <a:pt x="15916" y="60488"/>
                </a:lnTo>
                <a:lnTo>
                  <a:pt x="16523" y="60984"/>
                </a:lnTo>
                <a:lnTo>
                  <a:pt x="17102" y="61481"/>
                </a:lnTo>
                <a:lnTo>
                  <a:pt x="17653" y="62032"/>
                </a:lnTo>
                <a:lnTo>
                  <a:pt x="18150" y="62557"/>
                </a:lnTo>
                <a:lnTo>
                  <a:pt x="18619" y="63136"/>
                </a:lnTo>
                <a:lnTo>
                  <a:pt x="19060" y="63687"/>
                </a:lnTo>
                <a:lnTo>
                  <a:pt x="19474" y="64267"/>
                </a:lnTo>
                <a:lnTo>
                  <a:pt x="19832" y="64846"/>
                </a:lnTo>
                <a:lnTo>
                  <a:pt x="20191" y="65425"/>
                </a:lnTo>
                <a:lnTo>
                  <a:pt x="20522" y="66004"/>
                </a:lnTo>
                <a:lnTo>
                  <a:pt x="20825" y="66584"/>
                </a:lnTo>
                <a:lnTo>
                  <a:pt x="21101" y="67135"/>
                </a:lnTo>
                <a:lnTo>
                  <a:pt x="21349" y="67714"/>
                </a:lnTo>
                <a:lnTo>
                  <a:pt x="21763" y="68818"/>
                </a:lnTo>
                <a:lnTo>
                  <a:pt x="22122" y="69838"/>
                </a:lnTo>
                <a:lnTo>
                  <a:pt x="22398" y="70804"/>
                </a:lnTo>
                <a:lnTo>
                  <a:pt x="22618" y="71659"/>
                </a:lnTo>
                <a:lnTo>
                  <a:pt x="22756" y="72431"/>
                </a:lnTo>
                <a:lnTo>
                  <a:pt x="22866" y="73038"/>
                </a:lnTo>
                <a:lnTo>
                  <a:pt x="22922" y="73507"/>
                </a:lnTo>
                <a:lnTo>
                  <a:pt x="22977" y="73893"/>
                </a:lnTo>
                <a:lnTo>
                  <a:pt x="46035" y="73893"/>
                </a:lnTo>
                <a:lnTo>
                  <a:pt x="46063" y="73507"/>
                </a:lnTo>
                <a:lnTo>
                  <a:pt x="46118" y="73038"/>
                </a:lnTo>
                <a:lnTo>
                  <a:pt x="46228" y="72431"/>
                </a:lnTo>
                <a:lnTo>
                  <a:pt x="46394" y="71659"/>
                </a:lnTo>
                <a:lnTo>
                  <a:pt x="46587" y="70804"/>
                </a:lnTo>
                <a:lnTo>
                  <a:pt x="46863" y="69838"/>
                </a:lnTo>
                <a:lnTo>
                  <a:pt x="47221" y="68818"/>
                </a:lnTo>
                <a:lnTo>
                  <a:pt x="47663" y="67714"/>
                </a:lnTo>
                <a:lnTo>
                  <a:pt x="47911" y="67135"/>
                </a:lnTo>
                <a:lnTo>
                  <a:pt x="48187" y="66584"/>
                </a:lnTo>
                <a:lnTo>
                  <a:pt x="48490" y="66004"/>
                </a:lnTo>
                <a:lnTo>
                  <a:pt x="48794" y="65425"/>
                </a:lnTo>
                <a:lnTo>
                  <a:pt x="49152" y="64846"/>
                </a:lnTo>
                <a:lnTo>
                  <a:pt x="49538" y="64267"/>
                </a:lnTo>
                <a:lnTo>
                  <a:pt x="49952" y="63687"/>
                </a:lnTo>
                <a:lnTo>
                  <a:pt x="50393" y="63136"/>
                </a:lnTo>
                <a:lnTo>
                  <a:pt x="50862" y="62557"/>
                </a:lnTo>
                <a:lnTo>
                  <a:pt x="51359" y="62032"/>
                </a:lnTo>
                <a:lnTo>
                  <a:pt x="51883" y="61481"/>
                </a:lnTo>
                <a:lnTo>
                  <a:pt x="52462" y="60984"/>
                </a:lnTo>
                <a:lnTo>
                  <a:pt x="53069" y="60488"/>
                </a:lnTo>
                <a:lnTo>
                  <a:pt x="53703" y="59991"/>
                </a:lnTo>
                <a:lnTo>
                  <a:pt x="54586" y="59357"/>
                </a:lnTo>
                <a:lnTo>
                  <a:pt x="55468" y="58695"/>
                </a:lnTo>
                <a:lnTo>
                  <a:pt x="56351" y="57978"/>
                </a:lnTo>
                <a:lnTo>
                  <a:pt x="57234" y="57233"/>
                </a:lnTo>
                <a:lnTo>
                  <a:pt x="58089" y="56461"/>
                </a:lnTo>
                <a:lnTo>
                  <a:pt x="58944" y="55661"/>
                </a:lnTo>
                <a:lnTo>
                  <a:pt x="59771" y="54834"/>
                </a:lnTo>
                <a:lnTo>
                  <a:pt x="60571" y="53951"/>
                </a:lnTo>
                <a:lnTo>
                  <a:pt x="61371" y="53068"/>
                </a:lnTo>
                <a:lnTo>
                  <a:pt x="62143" y="52131"/>
                </a:lnTo>
                <a:lnTo>
                  <a:pt x="62860" y="51165"/>
                </a:lnTo>
                <a:lnTo>
                  <a:pt x="63578" y="50172"/>
                </a:lnTo>
                <a:lnTo>
                  <a:pt x="64267" y="49124"/>
                </a:lnTo>
                <a:lnTo>
                  <a:pt x="64902" y="48048"/>
                </a:lnTo>
                <a:lnTo>
                  <a:pt x="65508" y="46973"/>
                </a:lnTo>
                <a:lnTo>
                  <a:pt x="66088" y="45842"/>
                </a:lnTo>
                <a:lnTo>
                  <a:pt x="66612" y="44683"/>
                </a:lnTo>
                <a:lnTo>
                  <a:pt x="67081" y="43470"/>
                </a:lnTo>
                <a:lnTo>
                  <a:pt x="67522" y="42256"/>
                </a:lnTo>
                <a:lnTo>
                  <a:pt x="67908" y="40987"/>
                </a:lnTo>
                <a:lnTo>
                  <a:pt x="68239" y="39691"/>
                </a:lnTo>
                <a:lnTo>
                  <a:pt x="68515" y="38367"/>
                </a:lnTo>
                <a:lnTo>
                  <a:pt x="68735" y="37016"/>
                </a:lnTo>
                <a:lnTo>
                  <a:pt x="68873" y="35636"/>
                </a:lnTo>
                <a:lnTo>
                  <a:pt x="68929" y="34919"/>
                </a:lnTo>
                <a:lnTo>
                  <a:pt x="68956" y="34202"/>
                </a:lnTo>
                <a:lnTo>
                  <a:pt x="68984" y="33485"/>
                </a:lnTo>
                <a:lnTo>
                  <a:pt x="68984" y="32740"/>
                </a:lnTo>
                <a:lnTo>
                  <a:pt x="68984" y="32023"/>
                </a:lnTo>
                <a:lnTo>
                  <a:pt x="68956" y="31251"/>
                </a:lnTo>
                <a:lnTo>
                  <a:pt x="68901" y="30506"/>
                </a:lnTo>
                <a:lnTo>
                  <a:pt x="68846" y="29734"/>
                </a:lnTo>
                <a:lnTo>
                  <a:pt x="68735" y="28962"/>
                </a:lnTo>
                <a:lnTo>
                  <a:pt x="68653" y="28189"/>
                </a:lnTo>
                <a:lnTo>
                  <a:pt x="68515" y="27417"/>
                </a:lnTo>
                <a:lnTo>
                  <a:pt x="68377" y="26617"/>
                </a:lnTo>
                <a:lnTo>
                  <a:pt x="68211" y="25817"/>
                </a:lnTo>
                <a:lnTo>
                  <a:pt x="68018" y="24990"/>
                </a:lnTo>
                <a:lnTo>
                  <a:pt x="67825" y="24190"/>
                </a:lnTo>
                <a:lnTo>
                  <a:pt x="67605" y="23362"/>
                </a:lnTo>
                <a:lnTo>
                  <a:pt x="67356" y="22535"/>
                </a:lnTo>
                <a:lnTo>
                  <a:pt x="67081" y="21735"/>
                </a:lnTo>
                <a:lnTo>
                  <a:pt x="66805" y="20935"/>
                </a:lnTo>
                <a:lnTo>
                  <a:pt x="66529" y="20163"/>
                </a:lnTo>
                <a:lnTo>
                  <a:pt x="66198" y="19418"/>
                </a:lnTo>
                <a:lnTo>
                  <a:pt x="65867" y="18674"/>
                </a:lnTo>
                <a:lnTo>
                  <a:pt x="65536" y="17956"/>
                </a:lnTo>
                <a:lnTo>
                  <a:pt x="65177" y="17239"/>
                </a:lnTo>
                <a:lnTo>
                  <a:pt x="64791" y="16550"/>
                </a:lnTo>
                <a:lnTo>
                  <a:pt x="64405" y="15888"/>
                </a:lnTo>
                <a:lnTo>
                  <a:pt x="64019" y="15226"/>
                </a:lnTo>
                <a:lnTo>
                  <a:pt x="63578" y="14591"/>
                </a:lnTo>
                <a:lnTo>
                  <a:pt x="63164" y="13957"/>
                </a:lnTo>
                <a:lnTo>
                  <a:pt x="62723" y="13350"/>
                </a:lnTo>
                <a:lnTo>
                  <a:pt x="62254" y="12771"/>
                </a:lnTo>
                <a:lnTo>
                  <a:pt x="61812" y="12192"/>
                </a:lnTo>
                <a:lnTo>
                  <a:pt x="61316" y="11613"/>
                </a:lnTo>
                <a:lnTo>
                  <a:pt x="60847" y="11061"/>
                </a:lnTo>
                <a:lnTo>
                  <a:pt x="60350" y="10537"/>
                </a:lnTo>
                <a:lnTo>
                  <a:pt x="59826" y="10013"/>
                </a:lnTo>
                <a:lnTo>
                  <a:pt x="59330" y="9516"/>
                </a:lnTo>
                <a:lnTo>
                  <a:pt x="58806" y="9020"/>
                </a:lnTo>
                <a:lnTo>
                  <a:pt x="57730" y="8082"/>
                </a:lnTo>
                <a:lnTo>
                  <a:pt x="56627" y="7227"/>
                </a:lnTo>
                <a:lnTo>
                  <a:pt x="55496" y="6399"/>
                </a:lnTo>
                <a:lnTo>
                  <a:pt x="54338" y="5627"/>
                </a:lnTo>
                <a:lnTo>
                  <a:pt x="53152" y="4910"/>
                </a:lnTo>
                <a:lnTo>
                  <a:pt x="51966" y="4248"/>
                </a:lnTo>
                <a:lnTo>
                  <a:pt x="50752" y="3641"/>
                </a:lnTo>
                <a:lnTo>
                  <a:pt x="49538" y="3090"/>
                </a:lnTo>
                <a:lnTo>
                  <a:pt x="48325" y="2593"/>
                </a:lnTo>
                <a:lnTo>
                  <a:pt x="47111" y="2124"/>
                </a:lnTo>
                <a:lnTo>
                  <a:pt x="45870" y="1711"/>
                </a:lnTo>
                <a:lnTo>
                  <a:pt x="44656" y="1352"/>
                </a:lnTo>
                <a:lnTo>
                  <a:pt x="43443" y="1021"/>
                </a:lnTo>
                <a:lnTo>
                  <a:pt x="42257" y="773"/>
                </a:lnTo>
                <a:lnTo>
                  <a:pt x="41071" y="525"/>
                </a:lnTo>
                <a:lnTo>
                  <a:pt x="39912" y="331"/>
                </a:lnTo>
                <a:lnTo>
                  <a:pt x="38781" y="194"/>
                </a:lnTo>
                <a:lnTo>
                  <a:pt x="37650" y="83"/>
                </a:lnTo>
                <a:lnTo>
                  <a:pt x="36575" y="28"/>
                </a:lnTo>
                <a:lnTo>
                  <a:pt x="35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7730773" y="1990935"/>
            <a:ext cx="49927" cy="449790"/>
          </a:xfrm>
          <a:custGeom>
            <a:avLst/>
            <a:gdLst/>
            <a:ahLst/>
            <a:cxnLst/>
            <a:rect l="l" t="t" r="r" b="b"/>
            <a:pathLst>
              <a:path w="2924" h="26342" extrusionOk="0">
                <a:moveTo>
                  <a:pt x="1462" y="1"/>
                </a:moveTo>
                <a:lnTo>
                  <a:pt x="1186" y="28"/>
                </a:lnTo>
                <a:lnTo>
                  <a:pt x="910" y="83"/>
                </a:lnTo>
                <a:lnTo>
                  <a:pt x="662" y="194"/>
                </a:lnTo>
                <a:lnTo>
                  <a:pt x="442" y="359"/>
                </a:lnTo>
                <a:lnTo>
                  <a:pt x="249" y="552"/>
                </a:lnTo>
                <a:lnTo>
                  <a:pt x="111" y="800"/>
                </a:lnTo>
                <a:lnTo>
                  <a:pt x="55" y="938"/>
                </a:lnTo>
                <a:lnTo>
                  <a:pt x="28" y="1104"/>
                </a:lnTo>
                <a:lnTo>
                  <a:pt x="0" y="1242"/>
                </a:lnTo>
                <a:lnTo>
                  <a:pt x="0" y="1435"/>
                </a:lnTo>
                <a:lnTo>
                  <a:pt x="0" y="24935"/>
                </a:lnTo>
                <a:lnTo>
                  <a:pt x="0" y="25100"/>
                </a:lnTo>
                <a:lnTo>
                  <a:pt x="28" y="25266"/>
                </a:lnTo>
                <a:lnTo>
                  <a:pt x="55" y="25404"/>
                </a:lnTo>
                <a:lnTo>
                  <a:pt x="111" y="25542"/>
                </a:lnTo>
                <a:lnTo>
                  <a:pt x="249" y="25790"/>
                </a:lnTo>
                <a:lnTo>
                  <a:pt x="442" y="25983"/>
                </a:lnTo>
                <a:lnTo>
                  <a:pt x="662" y="26148"/>
                </a:lnTo>
                <a:lnTo>
                  <a:pt x="910" y="26259"/>
                </a:lnTo>
                <a:lnTo>
                  <a:pt x="1186" y="26314"/>
                </a:lnTo>
                <a:lnTo>
                  <a:pt x="1462" y="26341"/>
                </a:lnTo>
                <a:lnTo>
                  <a:pt x="1738" y="26314"/>
                </a:lnTo>
                <a:lnTo>
                  <a:pt x="1986" y="26259"/>
                </a:lnTo>
                <a:lnTo>
                  <a:pt x="2234" y="26148"/>
                </a:lnTo>
                <a:lnTo>
                  <a:pt x="2455" y="25983"/>
                </a:lnTo>
                <a:lnTo>
                  <a:pt x="2648" y="25790"/>
                </a:lnTo>
                <a:lnTo>
                  <a:pt x="2786" y="25542"/>
                </a:lnTo>
                <a:lnTo>
                  <a:pt x="2841" y="25404"/>
                </a:lnTo>
                <a:lnTo>
                  <a:pt x="2896" y="25266"/>
                </a:lnTo>
                <a:lnTo>
                  <a:pt x="2896" y="25100"/>
                </a:lnTo>
                <a:lnTo>
                  <a:pt x="2924" y="24935"/>
                </a:lnTo>
                <a:lnTo>
                  <a:pt x="2924" y="1435"/>
                </a:lnTo>
                <a:lnTo>
                  <a:pt x="2896" y="1242"/>
                </a:lnTo>
                <a:lnTo>
                  <a:pt x="2896" y="1104"/>
                </a:lnTo>
                <a:lnTo>
                  <a:pt x="2841" y="938"/>
                </a:lnTo>
                <a:lnTo>
                  <a:pt x="2786" y="800"/>
                </a:lnTo>
                <a:lnTo>
                  <a:pt x="2648" y="552"/>
                </a:lnTo>
                <a:lnTo>
                  <a:pt x="2455" y="359"/>
                </a:lnTo>
                <a:lnTo>
                  <a:pt x="2234" y="194"/>
                </a:lnTo>
                <a:lnTo>
                  <a:pt x="1986" y="83"/>
                </a:lnTo>
                <a:lnTo>
                  <a:pt x="1738" y="28"/>
                </a:lnTo>
                <a:lnTo>
                  <a:pt x="14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52"/>
          <p:cNvGrpSpPr/>
          <p:nvPr/>
        </p:nvGrpSpPr>
        <p:grpSpPr>
          <a:xfrm>
            <a:off x="7866399" y="2085599"/>
            <a:ext cx="1095959" cy="937708"/>
            <a:chOff x="6995906" y="1911526"/>
            <a:chExt cx="1095959" cy="937708"/>
          </a:xfrm>
        </p:grpSpPr>
        <p:sp>
          <p:nvSpPr>
            <p:cNvPr id="355" name="Google Shape;355;p52"/>
            <p:cNvSpPr/>
            <p:nvPr/>
          </p:nvSpPr>
          <p:spPr>
            <a:xfrm>
              <a:off x="721349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6495" y="0"/>
                  </a:moveTo>
                  <a:lnTo>
                    <a:pt x="16219" y="28"/>
                  </a:lnTo>
                  <a:lnTo>
                    <a:pt x="15943" y="138"/>
                  </a:lnTo>
                  <a:lnTo>
                    <a:pt x="15805" y="193"/>
                  </a:lnTo>
                  <a:lnTo>
                    <a:pt x="15695" y="304"/>
                  </a:lnTo>
                  <a:lnTo>
                    <a:pt x="15585" y="386"/>
                  </a:lnTo>
                  <a:lnTo>
                    <a:pt x="15447" y="524"/>
                  </a:lnTo>
                  <a:lnTo>
                    <a:pt x="359" y="18535"/>
                  </a:lnTo>
                  <a:lnTo>
                    <a:pt x="249" y="18673"/>
                  </a:lnTo>
                  <a:lnTo>
                    <a:pt x="166" y="18811"/>
                  </a:lnTo>
                  <a:lnTo>
                    <a:pt x="111" y="18949"/>
                  </a:lnTo>
                  <a:lnTo>
                    <a:pt x="56" y="19087"/>
                  </a:lnTo>
                  <a:lnTo>
                    <a:pt x="1" y="19363"/>
                  </a:lnTo>
                  <a:lnTo>
                    <a:pt x="28" y="19639"/>
                  </a:lnTo>
                  <a:lnTo>
                    <a:pt x="84" y="19887"/>
                  </a:lnTo>
                  <a:lnTo>
                    <a:pt x="221" y="20135"/>
                  </a:lnTo>
                  <a:lnTo>
                    <a:pt x="359" y="20356"/>
                  </a:lnTo>
                  <a:lnTo>
                    <a:pt x="552" y="20549"/>
                  </a:lnTo>
                  <a:lnTo>
                    <a:pt x="773" y="20714"/>
                  </a:lnTo>
                  <a:lnTo>
                    <a:pt x="1021" y="20825"/>
                  </a:lnTo>
                  <a:lnTo>
                    <a:pt x="1297" y="20907"/>
                  </a:lnTo>
                  <a:lnTo>
                    <a:pt x="1573" y="20935"/>
                  </a:lnTo>
                  <a:lnTo>
                    <a:pt x="1821" y="20907"/>
                  </a:lnTo>
                  <a:lnTo>
                    <a:pt x="2097" y="20797"/>
                  </a:lnTo>
                  <a:lnTo>
                    <a:pt x="2235" y="20742"/>
                  </a:lnTo>
                  <a:lnTo>
                    <a:pt x="2345" y="20632"/>
                  </a:lnTo>
                  <a:lnTo>
                    <a:pt x="2483" y="20549"/>
                  </a:lnTo>
                  <a:lnTo>
                    <a:pt x="2594" y="20411"/>
                  </a:lnTo>
                  <a:lnTo>
                    <a:pt x="17708" y="2400"/>
                  </a:lnTo>
                  <a:lnTo>
                    <a:pt x="17791" y="2262"/>
                  </a:lnTo>
                  <a:lnTo>
                    <a:pt x="17874" y="2124"/>
                  </a:lnTo>
                  <a:lnTo>
                    <a:pt x="17957" y="1986"/>
                  </a:lnTo>
                  <a:lnTo>
                    <a:pt x="17984" y="1848"/>
                  </a:lnTo>
                  <a:lnTo>
                    <a:pt x="18039" y="1572"/>
                  </a:lnTo>
                  <a:lnTo>
                    <a:pt x="18039" y="1296"/>
                  </a:lnTo>
                  <a:lnTo>
                    <a:pt x="17957" y="1048"/>
                  </a:lnTo>
                  <a:lnTo>
                    <a:pt x="17846" y="800"/>
                  </a:lnTo>
                  <a:lnTo>
                    <a:pt x="17681" y="579"/>
                  </a:lnTo>
                  <a:lnTo>
                    <a:pt x="17488" y="386"/>
                  </a:lnTo>
                  <a:lnTo>
                    <a:pt x="17267" y="221"/>
                  </a:lnTo>
                  <a:lnTo>
                    <a:pt x="17019" y="110"/>
                  </a:lnTo>
                  <a:lnTo>
                    <a:pt x="16743" y="28"/>
                  </a:lnTo>
                  <a:lnTo>
                    <a:pt x="16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7472521" y="1911526"/>
              <a:ext cx="142730" cy="629692"/>
            </a:xfrm>
            <a:custGeom>
              <a:avLst/>
              <a:gdLst/>
              <a:ahLst/>
              <a:cxnLst/>
              <a:rect l="l" t="t" r="r" b="b"/>
              <a:pathLst>
                <a:path w="8359" h="36878" extrusionOk="0">
                  <a:moveTo>
                    <a:pt x="4193" y="1"/>
                  </a:moveTo>
                  <a:lnTo>
                    <a:pt x="3752" y="828"/>
                  </a:lnTo>
                  <a:lnTo>
                    <a:pt x="3338" y="1655"/>
                  </a:lnTo>
                  <a:lnTo>
                    <a:pt x="2980" y="2483"/>
                  </a:lnTo>
                  <a:lnTo>
                    <a:pt x="2621" y="3310"/>
                  </a:lnTo>
                  <a:lnTo>
                    <a:pt x="2290" y="4165"/>
                  </a:lnTo>
                  <a:lnTo>
                    <a:pt x="2014" y="4993"/>
                  </a:lnTo>
                  <a:lnTo>
                    <a:pt x="1739" y="5820"/>
                  </a:lnTo>
                  <a:lnTo>
                    <a:pt x="1463" y="6648"/>
                  </a:lnTo>
                  <a:lnTo>
                    <a:pt x="1242" y="7475"/>
                  </a:lnTo>
                  <a:lnTo>
                    <a:pt x="1049" y="8303"/>
                  </a:lnTo>
                  <a:lnTo>
                    <a:pt x="856" y="9130"/>
                  </a:lnTo>
                  <a:lnTo>
                    <a:pt x="690" y="9958"/>
                  </a:lnTo>
                  <a:lnTo>
                    <a:pt x="525" y="10785"/>
                  </a:lnTo>
                  <a:lnTo>
                    <a:pt x="415" y="11585"/>
                  </a:lnTo>
                  <a:lnTo>
                    <a:pt x="304" y="12412"/>
                  </a:lnTo>
                  <a:lnTo>
                    <a:pt x="194" y="13212"/>
                  </a:lnTo>
                  <a:lnTo>
                    <a:pt x="84" y="14812"/>
                  </a:lnTo>
                  <a:lnTo>
                    <a:pt x="1" y="16384"/>
                  </a:lnTo>
                  <a:lnTo>
                    <a:pt x="1" y="17929"/>
                  </a:lnTo>
                  <a:lnTo>
                    <a:pt x="29" y="19446"/>
                  </a:lnTo>
                  <a:lnTo>
                    <a:pt x="139" y="20908"/>
                  </a:lnTo>
                  <a:lnTo>
                    <a:pt x="277" y="22342"/>
                  </a:lnTo>
                  <a:lnTo>
                    <a:pt x="442" y="23721"/>
                  </a:lnTo>
                  <a:lnTo>
                    <a:pt x="635" y="25073"/>
                  </a:lnTo>
                  <a:lnTo>
                    <a:pt x="884" y="26341"/>
                  </a:lnTo>
                  <a:lnTo>
                    <a:pt x="1132" y="27583"/>
                  </a:lnTo>
                  <a:lnTo>
                    <a:pt x="1408" y="28769"/>
                  </a:lnTo>
                  <a:lnTo>
                    <a:pt x="1683" y="29872"/>
                  </a:lnTo>
                  <a:lnTo>
                    <a:pt x="1987" y="30920"/>
                  </a:lnTo>
                  <a:lnTo>
                    <a:pt x="2290" y="31885"/>
                  </a:lnTo>
                  <a:lnTo>
                    <a:pt x="2566" y="32796"/>
                  </a:lnTo>
                  <a:lnTo>
                    <a:pt x="2842" y="33595"/>
                  </a:lnTo>
                  <a:lnTo>
                    <a:pt x="3366" y="35002"/>
                  </a:lnTo>
                  <a:lnTo>
                    <a:pt x="3807" y="36023"/>
                  </a:lnTo>
                  <a:lnTo>
                    <a:pt x="4083" y="36657"/>
                  </a:lnTo>
                  <a:lnTo>
                    <a:pt x="4193" y="36878"/>
                  </a:lnTo>
                  <a:lnTo>
                    <a:pt x="4276" y="36657"/>
                  </a:lnTo>
                  <a:lnTo>
                    <a:pt x="4580" y="36023"/>
                  </a:lnTo>
                  <a:lnTo>
                    <a:pt x="4993" y="35002"/>
                  </a:lnTo>
                  <a:lnTo>
                    <a:pt x="5517" y="33595"/>
                  </a:lnTo>
                  <a:lnTo>
                    <a:pt x="5793" y="32796"/>
                  </a:lnTo>
                  <a:lnTo>
                    <a:pt x="6069" y="31885"/>
                  </a:lnTo>
                  <a:lnTo>
                    <a:pt x="6372" y="30920"/>
                  </a:lnTo>
                  <a:lnTo>
                    <a:pt x="6676" y="29872"/>
                  </a:lnTo>
                  <a:lnTo>
                    <a:pt x="6952" y="28769"/>
                  </a:lnTo>
                  <a:lnTo>
                    <a:pt x="7227" y="27583"/>
                  </a:lnTo>
                  <a:lnTo>
                    <a:pt x="7476" y="26341"/>
                  </a:lnTo>
                  <a:lnTo>
                    <a:pt x="7724" y="25073"/>
                  </a:lnTo>
                  <a:lnTo>
                    <a:pt x="7917" y="23721"/>
                  </a:lnTo>
                  <a:lnTo>
                    <a:pt x="8082" y="22342"/>
                  </a:lnTo>
                  <a:lnTo>
                    <a:pt x="8220" y="20908"/>
                  </a:lnTo>
                  <a:lnTo>
                    <a:pt x="8331" y="19446"/>
                  </a:lnTo>
                  <a:lnTo>
                    <a:pt x="8358" y="17929"/>
                  </a:lnTo>
                  <a:lnTo>
                    <a:pt x="8358" y="16384"/>
                  </a:lnTo>
                  <a:lnTo>
                    <a:pt x="8276" y="14812"/>
                  </a:lnTo>
                  <a:lnTo>
                    <a:pt x="8165" y="13212"/>
                  </a:lnTo>
                  <a:lnTo>
                    <a:pt x="8055" y="12412"/>
                  </a:lnTo>
                  <a:lnTo>
                    <a:pt x="7945" y="11585"/>
                  </a:lnTo>
                  <a:lnTo>
                    <a:pt x="7834" y="10785"/>
                  </a:lnTo>
                  <a:lnTo>
                    <a:pt x="7669" y="9958"/>
                  </a:lnTo>
                  <a:lnTo>
                    <a:pt x="7503" y="9130"/>
                  </a:lnTo>
                  <a:lnTo>
                    <a:pt x="7338" y="8303"/>
                  </a:lnTo>
                  <a:lnTo>
                    <a:pt x="7117" y="7475"/>
                  </a:lnTo>
                  <a:lnTo>
                    <a:pt x="6896" y="6648"/>
                  </a:lnTo>
                  <a:lnTo>
                    <a:pt x="6621" y="5820"/>
                  </a:lnTo>
                  <a:lnTo>
                    <a:pt x="6345" y="4993"/>
                  </a:lnTo>
                  <a:lnTo>
                    <a:pt x="6069" y="4165"/>
                  </a:lnTo>
                  <a:lnTo>
                    <a:pt x="5738" y="3310"/>
                  </a:lnTo>
                  <a:lnTo>
                    <a:pt x="5379" y="2483"/>
                  </a:lnTo>
                  <a:lnTo>
                    <a:pt x="5021" y="1655"/>
                  </a:lnTo>
                  <a:lnTo>
                    <a:pt x="4607" y="828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6995906" y="2541201"/>
              <a:ext cx="548227" cy="308033"/>
            </a:xfrm>
            <a:custGeom>
              <a:avLst/>
              <a:gdLst/>
              <a:ahLst/>
              <a:cxnLst/>
              <a:rect l="l" t="t" r="r" b="b"/>
              <a:pathLst>
                <a:path w="32107" h="18040" extrusionOk="0">
                  <a:moveTo>
                    <a:pt x="32106" y="1"/>
                  </a:moveTo>
                  <a:lnTo>
                    <a:pt x="31858" y="28"/>
                  </a:lnTo>
                  <a:lnTo>
                    <a:pt x="31169" y="83"/>
                  </a:lnTo>
                  <a:lnTo>
                    <a:pt x="30065" y="221"/>
                  </a:lnTo>
                  <a:lnTo>
                    <a:pt x="28603" y="442"/>
                  </a:lnTo>
                  <a:lnTo>
                    <a:pt x="27748" y="608"/>
                  </a:lnTo>
                  <a:lnTo>
                    <a:pt x="26811" y="801"/>
                  </a:lnTo>
                  <a:lnTo>
                    <a:pt x="25818" y="1021"/>
                  </a:lnTo>
                  <a:lnTo>
                    <a:pt x="24770" y="1269"/>
                  </a:lnTo>
                  <a:lnTo>
                    <a:pt x="23666" y="1545"/>
                  </a:lnTo>
                  <a:lnTo>
                    <a:pt x="22508" y="1904"/>
                  </a:lnTo>
                  <a:lnTo>
                    <a:pt x="21322" y="2262"/>
                  </a:lnTo>
                  <a:lnTo>
                    <a:pt x="20081" y="2704"/>
                  </a:lnTo>
                  <a:lnTo>
                    <a:pt x="18812" y="3173"/>
                  </a:lnTo>
                  <a:lnTo>
                    <a:pt x="17515" y="3697"/>
                  </a:lnTo>
                  <a:lnTo>
                    <a:pt x="16219" y="4276"/>
                  </a:lnTo>
                  <a:lnTo>
                    <a:pt x="14895" y="4910"/>
                  </a:lnTo>
                  <a:lnTo>
                    <a:pt x="13544" y="5627"/>
                  </a:lnTo>
                  <a:lnTo>
                    <a:pt x="12220" y="6372"/>
                  </a:lnTo>
                  <a:lnTo>
                    <a:pt x="10868" y="7200"/>
                  </a:lnTo>
                  <a:lnTo>
                    <a:pt x="9544" y="8110"/>
                  </a:lnTo>
                  <a:lnTo>
                    <a:pt x="8910" y="8579"/>
                  </a:lnTo>
                  <a:lnTo>
                    <a:pt x="8248" y="9075"/>
                  </a:lnTo>
                  <a:lnTo>
                    <a:pt x="7586" y="9572"/>
                  </a:lnTo>
                  <a:lnTo>
                    <a:pt x="6952" y="10123"/>
                  </a:lnTo>
                  <a:lnTo>
                    <a:pt x="6317" y="10675"/>
                  </a:lnTo>
                  <a:lnTo>
                    <a:pt x="5710" y="11227"/>
                  </a:lnTo>
                  <a:lnTo>
                    <a:pt x="5076" y="11806"/>
                  </a:lnTo>
                  <a:lnTo>
                    <a:pt x="4469" y="12413"/>
                  </a:lnTo>
                  <a:lnTo>
                    <a:pt x="3862" y="13047"/>
                  </a:lnTo>
                  <a:lnTo>
                    <a:pt x="3283" y="13709"/>
                  </a:lnTo>
                  <a:lnTo>
                    <a:pt x="2704" y="14371"/>
                  </a:lnTo>
                  <a:lnTo>
                    <a:pt x="2125" y="15061"/>
                  </a:lnTo>
                  <a:lnTo>
                    <a:pt x="1573" y="15778"/>
                  </a:lnTo>
                  <a:lnTo>
                    <a:pt x="1049" y="16522"/>
                  </a:lnTo>
                  <a:lnTo>
                    <a:pt x="497" y="17267"/>
                  </a:lnTo>
                  <a:lnTo>
                    <a:pt x="1" y="18039"/>
                  </a:lnTo>
                  <a:lnTo>
                    <a:pt x="939" y="18012"/>
                  </a:lnTo>
                  <a:lnTo>
                    <a:pt x="1849" y="17957"/>
                  </a:lnTo>
                  <a:lnTo>
                    <a:pt x="2759" y="17874"/>
                  </a:lnTo>
                  <a:lnTo>
                    <a:pt x="3642" y="17764"/>
                  </a:lnTo>
                  <a:lnTo>
                    <a:pt x="4524" y="17653"/>
                  </a:lnTo>
                  <a:lnTo>
                    <a:pt x="5407" y="17515"/>
                  </a:lnTo>
                  <a:lnTo>
                    <a:pt x="6262" y="17350"/>
                  </a:lnTo>
                  <a:lnTo>
                    <a:pt x="7117" y="17157"/>
                  </a:lnTo>
                  <a:lnTo>
                    <a:pt x="7945" y="16964"/>
                  </a:lnTo>
                  <a:lnTo>
                    <a:pt x="8772" y="16715"/>
                  </a:lnTo>
                  <a:lnTo>
                    <a:pt x="9572" y="16495"/>
                  </a:lnTo>
                  <a:lnTo>
                    <a:pt x="10372" y="16219"/>
                  </a:lnTo>
                  <a:lnTo>
                    <a:pt x="11172" y="15971"/>
                  </a:lnTo>
                  <a:lnTo>
                    <a:pt x="11944" y="15667"/>
                  </a:lnTo>
                  <a:lnTo>
                    <a:pt x="12689" y="15364"/>
                  </a:lnTo>
                  <a:lnTo>
                    <a:pt x="13433" y="15061"/>
                  </a:lnTo>
                  <a:lnTo>
                    <a:pt x="14895" y="14399"/>
                  </a:lnTo>
                  <a:lnTo>
                    <a:pt x="16302" y="13681"/>
                  </a:lnTo>
                  <a:lnTo>
                    <a:pt x="17653" y="12937"/>
                  </a:lnTo>
                  <a:lnTo>
                    <a:pt x="18922" y="12164"/>
                  </a:lnTo>
                  <a:lnTo>
                    <a:pt x="20163" y="11365"/>
                  </a:lnTo>
                  <a:lnTo>
                    <a:pt x="21349" y="10537"/>
                  </a:lnTo>
                  <a:lnTo>
                    <a:pt x="22480" y="9710"/>
                  </a:lnTo>
                  <a:lnTo>
                    <a:pt x="23528" y="8882"/>
                  </a:lnTo>
                  <a:lnTo>
                    <a:pt x="24549" y="8027"/>
                  </a:lnTo>
                  <a:lnTo>
                    <a:pt x="25487" y="7200"/>
                  </a:lnTo>
                  <a:lnTo>
                    <a:pt x="26369" y="6400"/>
                  </a:lnTo>
                  <a:lnTo>
                    <a:pt x="27197" y="5600"/>
                  </a:lnTo>
                  <a:lnTo>
                    <a:pt x="27969" y="4855"/>
                  </a:lnTo>
                  <a:lnTo>
                    <a:pt x="28686" y="4110"/>
                  </a:lnTo>
                  <a:lnTo>
                    <a:pt x="29321" y="3421"/>
                  </a:lnTo>
                  <a:lnTo>
                    <a:pt x="29900" y="2759"/>
                  </a:lnTo>
                  <a:lnTo>
                    <a:pt x="30838" y="1628"/>
                  </a:lnTo>
                  <a:lnTo>
                    <a:pt x="31527" y="773"/>
                  </a:lnTo>
                  <a:lnTo>
                    <a:pt x="31941" y="194"/>
                  </a:lnTo>
                  <a:lnTo>
                    <a:pt x="32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7544116" y="2541201"/>
              <a:ext cx="547749" cy="308033"/>
            </a:xfrm>
            <a:custGeom>
              <a:avLst/>
              <a:gdLst/>
              <a:ahLst/>
              <a:cxnLst/>
              <a:rect l="l" t="t" r="r" b="b"/>
              <a:pathLst>
                <a:path w="32079" h="18040" extrusionOk="0">
                  <a:moveTo>
                    <a:pt x="0" y="1"/>
                  </a:moveTo>
                  <a:lnTo>
                    <a:pt x="138" y="194"/>
                  </a:lnTo>
                  <a:lnTo>
                    <a:pt x="552" y="773"/>
                  </a:lnTo>
                  <a:lnTo>
                    <a:pt x="1242" y="1628"/>
                  </a:lnTo>
                  <a:lnTo>
                    <a:pt x="2207" y="2759"/>
                  </a:lnTo>
                  <a:lnTo>
                    <a:pt x="2759" y="3421"/>
                  </a:lnTo>
                  <a:lnTo>
                    <a:pt x="3421" y="4110"/>
                  </a:lnTo>
                  <a:lnTo>
                    <a:pt x="4110" y="4855"/>
                  </a:lnTo>
                  <a:lnTo>
                    <a:pt x="4882" y="5600"/>
                  </a:lnTo>
                  <a:lnTo>
                    <a:pt x="5710" y="6400"/>
                  </a:lnTo>
                  <a:lnTo>
                    <a:pt x="6593" y="7200"/>
                  </a:lnTo>
                  <a:lnTo>
                    <a:pt x="7530" y="8027"/>
                  </a:lnTo>
                  <a:lnTo>
                    <a:pt x="8551" y="8882"/>
                  </a:lnTo>
                  <a:lnTo>
                    <a:pt x="9599" y="9710"/>
                  </a:lnTo>
                  <a:lnTo>
                    <a:pt x="10730" y="10537"/>
                  </a:lnTo>
                  <a:lnTo>
                    <a:pt x="11916" y="11365"/>
                  </a:lnTo>
                  <a:lnTo>
                    <a:pt x="13157" y="12164"/>
                  </a:lnTo>
                  <a:lnTo>
                    <a:pt x="14453" y="12937"/>
                  </a:lnTo>
                  <a:lnTo>
                    <a:pt x="15777" y="13681"/>
                  </a:lnTo>
                  <a:lnTo>
                    <a:pt x="17184" y="14399"/>
                  </a:lnTo>
                  <a:lnTo>
                    <a:pt x="18646" y="15061"/>
                  </a:lnTo>
                  <a:lnTo>
                    <a:pt x="19391" y="15364"/>
                  </a:lnTo>
                  <a:lnTo>
                    <a:pt x="20135" y="15667"/>
                  </a:lnTo>
                  <a:lnTo>
                    <a:pt x="20908" y="15971"/>
                  </a:lnTo>
                  <a:lnTo>
                    <a:pt x="21707" y="16219"/>
                  </a:lnTo>
                  <a:lnTo>
                    <a:pt x="22507" y="16495"/>
                  </a:lnTo>
                  <a:lnTo>
                    <a:pt x="23307" y="16715"/>
                  </a:lnTo>
                  <a:lnTo>
                    <a:pt x="24135" y="16964"/>
                  </a:lnTo>
                  <a:lnTo>
                    <a:pt x="24962" y="17157"/>
                  </a:lnTo>
                  <a:lnTo>
                    <a:pt x="25817" y="17350"/>
                  </a:lnTo>
                  <a:lnTo>
                    <a:pt x="26672" y="17515"/>
                  </a:lnTo>
                  <a:lnTo>
                    <a:pt x="27555" y="17653"/>
                  </a:lnTo>
                  <a:lnTo>
                    <a:pt x="28437" y="17764"/>
                  </a:lnTo>
                  <a:lnTo>
                    <a:pt x="29320" y="17874"/>
                  </a:lnTo>
                  <a:lnTo>
                    <a:pt x="30230" y="17957"/>
                  </a:lnTo>
                  <a:lnTo>
                    <a:pt x="31141" y="18012"/>
                  </a:lnTo>
                  <a:lnTo>
                    <a:pt x="32078" y="18039"/>
                  </a:lnTo>
                  <a:lnTo>
                    <a:pt x="31582" y="17267"/>
                  </a:lnTo>
                  <a:lnTo>
                    <a:pt x="31058" y="16522"/>
                  </a:lnTo>
                  <a:lnTo>
                    <a:pt x="30506" y="15778"/>
                  </a:lnTo>
                  <a:lnTo>
                    <a:pt x="29955" y="15061"/>
                  </a:lnTo>
                  <a:lnTo>
                    <a:pt x="29375" y="14371"/>
                  </a:lnTo>
                  <a:lnTo>
                    <a:pt x="28796" y="13709"/>
                  </a:lnTo>
                  <a:lnTo>
                    <a:pt x="28217" y="13047"/>
                  </a:lnTo>
                  <a:lnTo>
                    <a:pt x="27610" y="12413"/>
                  </a:lnTo>
                  <a:lnTo>
                    <a:pt x="27003" y="11806"/>
                  </a:lnTo>
                  <a:lnTo>
                    <a:pt x="26396" y="11227"/>
                  </a:lnTo>
                  <a:lnTo>
                    <a:pt x="25762" y="10675"/>
                  </a:lnTo>
                  <a:lnTo>
                    <a:pt x="25128" y="10123"/>
                  </a:lnTo>
                  <a:lnTo>
                    <a:pt x="24493" y="9572"/>
                  </a:lnTo>
                  <a:lnTo>
                    <a:pt x="23831" y="9075"/>
                  </a:lnTo>
                  <a:lnTo>
                    <a:pt x="23197" y="8579"/>
                  </a:lnTo>
                  <a:lnTo>
                    <a:pt x="22535" y="8110"/>
                  </a:lnTo>
                  <a:lnTo>
                    <a:pt x="21211" y="7200"/>
                  </a:lnTo>
                  <a:lnTo>
                    <a:pt x="19859" y="6372"/>
                  </a:lnTo>
                  <a:lnTo>
                    <a:pt x="18536" y="5627"/>
                  </a:lnTo>
                  <a:lnTo>
                    <a:pt x="17184" y="4910"/>
                  </a:lnTo>
                  <a:lnTo>
                    <a:pt x="15860" y="4276"/>
                  </a:lnTo>
                  <a:lnTo>
                    <a:pt x="14564" y="3697"/>
                  </a:lnTo>
                  <a:lnTo>
                    <a:pt x="13267" y="3173"/>
                  </a:lnTo>
                  <a:lnTo>
                    <a:pt x="11999" y="2704"/>
                  </a:lnTo>
                  <a:lnTo>
                    <a:pt x="10757" y="2262"/>
                  </a:lnTo>
                  <a:lnTo>
                    <a:pt x="9571" y="1904"/>
                  </a:lnTo>
                  <a:lnTo>
                    <a:pt x="8413" y="1545"/>
                  </a:lnTo>
                  <a:lnTo>
                    <a:pt x="7310" y="1269"/>
                  </a:lnTo>
                  <a:lnTo>
                    <a:pt x="6262" y="1021"/>
                  </a:lnTo>
                  <a:lnTo>
                    <a:pt x="5269" y="801"/>
                  </a:lnTo>
                  <a:lnTo>
                    <a:pt x="4331" y="608"/>
                  </a:lnTo>
                  <a:lnTo>
                    <a:pt x="3476" y="442"/>
                  </a:lnTo>
                  <a:lnTo>
                    <a:pt x="2041" y="221"/>
                  </a:lnTo>
                  <a:lnTo>
                    <a:pt x="938" y="83"/>
                  </a:lnTo>
                  <a:lnTo>
                    <a:pt x="221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7454165" y="2451250"/>
              <a:ext cx="179441" cy="179919"/>
            </a:xfrm>
            <a:custGeom>
              <a:avLst/>
              <a:gdLst/>
              <a:ahLst/>
              <a:cxnLst/>
              <a:rect l="l" t="t" r="r" b="b"/>
              <a:pathLst>
                <a:path w="10509" h="10537" extrusionOk="0">
                  <a:moveTo>
                    <a:pt x="5268" y="1"/>
                  </a:moveTo>
                  <a:lnTo>
                    <a:pt x="4717" y="28"/>
                  </a:lnTo>
                  <a:lnTo>
                    <a:pt x="4193" y="111"/>
                  </a:lnTo>
                  <a:lnTo>
                    <a:pt x="3696" y="249"/>
                  </a:lnTo>
                  <a:lnTo>
                    <a:pt x="3200" y="414"/>
                  </a:lnTo>
                  <a:lnTo>
                    <a:pt x="2758" y="635"/>
                  </a:lnTo>
                  <a:lnTo>
                    <a:pt x="2317" y="911"/>
                  </a:lnTo>
                  <a:lnTo>
                    <a:pt x="1903" y="1214"/>
                  </a:lnTo>
                  <a:lnTo>
                    <a:pt x="1545" y="1545"/>
                  </a:lnTo>
                  <a:lnTo>
                    <a:pt x="1186" y="1931"/>
                  </a:lnTo>
                  <a:lnTo>
                    <a:pt x="910" y="2317"/>
                  </a:lnTo>
                  <a:lnTo>
                    <a:pt x="635" y="2759"/>
                  </a:lnTo>
                  <a:lnTo>
                    <a:pt x="414" y="3228"/>
                  </a:lnTo>
                  <a:lnTo>
                    <a:pt x="248" y="3697"/>
                  </a:lnTo>
                  <a:lnTo>
                    <a:pt x="111" y="4221"/>
                  </a:lnTo>
                  <a:lnTo>
                    <a:pt x="28" y="4745"/>
                  </a:lnTo>
                  <a:lnTo>
                    <a:pt x="0" y="5269"/>
                  </a:lnTo>
                  <a:lnTo>
                    <a:pt x="28" y="5820"/>
                  </a:lnTo>
                  <a:lnTo>
                    <a:pt x="111" y="6344"/>
                  </a:lnTo>
                  <a:lnTo>
                    <a:pt x="248" y="6841"/>
                  </a:lnTo>
                  <a:lnTo>
                    <a:pt x="414" y="7337"/>
                  </a:lnTo>
                  <a:lnTo>
                    <a:pt x="635" y="7779"/>
                  </a:lnTo>
                  <a:lnTo>
                    <a:pt x="910" y="8220"/>
                  </a:lnTo>
                  <a:lnTo>
                    <a:pt x="1186" y="8634"/>
                  </a:lnTo>
                  <a:lnTo>
                    <a:pt x="1545" y="8992"/>
                  </a:lnTo>
                  <a:lnTo>
                    <a:pt x="1903" y="9351"/>
                  </a:lnTo>
                  <a:lnTo>
                    <a:pt x="2317" y="9654"/>
                  </a:lnTo>
                  <a:lnTo>
                    <a:pt x="2758" y="9903"/>
                  </a:lnTo>
                  <a:lnTo>
                    <a:pt x="3200" y="10123"/>
                  </a:lnTo>
                  <a:lnTo>
                    <a:pt x="3696" y="10316"/>
                  </a:lnTo>
                  <a:lnTo>
                    <a:pt x="4193" y="10427"/>
                  </a:lnTo>
                  <a:lnTo>
                    <a:pt x="4717" y="10509"/>
                  </a:lnTo>
                  <a:lnTo>
                    <a:pt x="5268" y="10537"/>
                  </a:lnTo>
                  <a:lnTo>
                    <a:pt x="5792" y="10509"/>
                  </a:lnTo>
                  <a:lnTo>
                    <a:pt x="6317" y="10427"/>
                  </a:lnTo>
                  <a:lnTo>
                    <a:pt x="6813" y="10316"/>
                  </a:lnTo>
                  <a:lnTo>
                    <a:pt x="7309" y="10123"/>
                  </a:lnTo>
                  <a:lnTo>
                    <a:pt x="7751" y="9903"/>
                  </a:lnTo>
                  <a:lnTo>
                    <a:pt x="8192" y="9654"/>
                  </a:lnTo>
                  <a:lnTo>
                    <a:pt x="8606" y="9351"/>
                  </a:lnTo>
                  <a:lnTo>
                    <a:pt x="8964" y="8992"/>
                  </a:lnTo>
                  <a:lnTo>
                    <a:pt x="9323" y="8634"/>
                  </a:lnTo>
                  <a:lnTo>
                    <a:pt x="9626" y="8220"/>
                  </a:lnTo>
                  <a:lnTo>
                    <a:pt x="9875" y="7779"/>
                  </a:lnTo>
                  <a:lnTo>
                    <a:pt x="10095" y="7337"/>
                  </a:lnTo>
                  <a:lnTo>
                    <a:pt x="10288" y="6841"/>
                  </a:lnTo>
                  <a:lnTo>
                    <a:pt x="10399" y="6344"/>
                  </a:lnTo>
                  <a:lnTo>
                    <a:pt x="10481" y="5820"/>
                  </a:lnTo>
                  <a:lnTo>
                    <a:pt x="10509" y="5269"/>
                  </a:lnTo>
                  <a:lnTo>
                    <a:pt x="10481" y="4745"/>
                  </a:lnTo>
                  <a:lnTo>
                    <a:pt x="10399" y="4221"/>
                  </a:lnTo>
                  <a:lnTo>
                    <a:pt x="10288" y="3697"/>
                  </a:lnTo>
                  <a:lnTo>
                    <a:pt x="10095" y="3228"/>
                  </a:lnTo>
                  <a:lnTo>
                    <a:pt x="9875" y="2759"/>
                  </a:lnTo>
                  <a:lnTo>
                    <a:pt x="9626" y="2317"/>
                  </a:lnTo>
                  <a:lnTo>
                    <a:pt x="9323" y="1931"/>
                  </a:lnTo>
                  <a:lnTo>
                    <a:pt x="8964" y="1545"/>
                  </a:lnTo>
                  <a:lnTo>
                    <a:pt x="8606" y="1214"/>
                  </a:lnTo>
                  <a:lnTo>
                    <a:pt x="8192" y="911"/>
                  </a:lnTo>
                  <a:lnTo>
                    <a:pt x="7751" y="635"/>
                  </a:lnTo>
                  <a:lnTo>
                    <a:pt x="7309" y="414"/>
                  </a:lnTo>
                  <a:lnTo>
                    <a:pt x="6813" y="249"/>
                  </a:lnTo>
                  <a:lnTo>
                    <a:pt x="6317" y="111"/>
                  </a:lnTo>
                  <a:lnTo>
                    <a:pt x="5792" y="28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7493250" y="2490813"/>
              <a:ext cx="101272" cy="101272"/>
            </a:xfrm>
            <a:custGeom>
              <a:avLst/>
              <a:gdLst/>
              <a:ahLst/>
              <a:cxnLst/>
              <a:rect l="l" t="t" r="r" b="b"/>
              <a:pathLst>
                <a:path w="5931" h="5931" extrusionOk="0">
                  <a:moveTo>
                    <a:pt x="2676" y="0"/>
                  </a:moveTo>
                  <a:lnTo>
                    <a:pt x="2373" y="56"/>
                  </a:lnTo>
                  <a:lnTo>
                    <a:pt x="2097" y="111"/>
                  </a:lnTo>
                  <a:lnTo>
                    <a:pt x="1821" y="221"/>
                  </a:lnTo>
                  <a:lnTo>
                    <a:pt x="1545" y="359"/>
                  </a:lnTo>
                  <a:lnTo>
                    <a:pt x="1297" y="497"/>
                  </a:lnTo>
                  <a:lnTo>
                    <a:pt x="1076" y="662"/>
                  </a:lnTo>
                  <a:lnTo>
                    <a:pt x="883" y="855"/>
                  </a:lnTo>
                  <a:lnTo>
                    <a:pt x="690" y="1076"/>
                  </a:lnTo>
                  <a:lnTo>
                    <a:pt x="497" y="1297"/>
                  </a:lnTo>
                  <a:lnTo>
                    <a:pt x="359" y="1545"/>
                  </a:lnTo>
                  <a:lnTo>
                    <a:pt x="249" y="1793"/>
                  </a:lnTo>
                  <a:lnTo>
                    <a:pt x="138" y="2069"/>
                  </a:lnTo>
                  <a:lnTo>
                    <a:pt x="56" y="2372"/>
                  </a:lnTo>
                  <a:lnTo>
                    <a:pt x="28" y="2648"/>
                  </a:lnTo>
                  <a:lnTo>
                    <a:pt x="1" y="2952"/>
                  </a:lnTo>
                  <a:lnTo>
                    <a:pt x="28" y="3255"/>
                  </a:lnTo>
                  <a:lnTo>
                    <a:pt x="56" y="3559"/>
                  </a:lnTo>
                  <a:lnTo>
                    <a:pt x="138" y="3834"/>
                  </a:lnTo>
                  <a:lnTo>
                    <a:pt x="249" y="4110"/>
                  </a:lnTo>
                  <a:lnTo>
                    <a:pt x="359" y="4386"/>
                  </a:lnTo>
                  <a:lnTo>
                    <a:pt x="497" y="4607"/>
                  </a:lnTo>
                  <a:lnTo>
                    <a:pt x="690" y="4855"/>
                  </a:lnTo>
                  <a:lnTo>
                    <a:pt x="883" y="5048"/>
                  </a:lnTo>
                  <a:lnTo>
                    <a:pt x="1076" y="5241"/>
                  </a:lnTo>
                  <a:lnTo>
                    <a:pt x="1297" y="5434"/>
                  </a:lnTo>
                  <a:lnTo>
                    <a:pt x="1545" y="5572"/>
                  </a:lnTo>
                  <a:lnTo>
                    <a:pt x="1821" y="5682"/>
                  </a:lnTo>
                  <a:lnTo>
                    <a:pt x="2097" y="5793"/>
                  </a:lnTo>
                  <a:lnTo>
                    <a:pt x="2373" y="5875"/>
                  </a:lnTo>
                  <a:lnTo>
                    <a:pt x="2676" y="5903"/>
                  </a:lnTo>
                  <a:lnTo>
                    <a:pt x="2979" y="5931"/>
                  </a:lnTo>
                  <a:lnTo>
                    <a:pt x="3283" y="5903"/>
                  </a:lnTo>
                  <a:lnTo>
                    <a:pt x="3559" y="5875"/>
                  </a:lnTo>
                  <a:lnTo>
                    <a:pt x="3834" y="5793"/>
                  </a:lnTo>
                  <a:lnTo>
                    <a:pt x="4110" y="5682"/>
                  </a:lnTo>
                  <a:lnTo>
                    <a:pt x="4386" y="5572"/>
                  </a:lnTo>
                  <a:lnTo>
                    <a:pt x="4634" y="5434"/>
                  </a:lnTo>
                  <a:lnTo>
                    <a:pt x="4855" y="5241"/>
                  </a:lnTo>
                  <a:lnTo>
                    <a:pt x="5076" y="5048"/>
                  </a:lnTo>
                  <a:lnTo>
                    <a:pt x="5241" y="4855"/>
                  </a:lnTo>
                  <a:lnTo>
                    <a:pt x="5434" y="4607"/>
                  </a:lnTo>
                  <a:lnTo>
                    <a:pt x="5572" y="4386"/>
                  </a:lnTo>
                  <a:lnTo>
                    <a:pt x="5710" y="4110"/>
                  </a:lnTo>
                  <a:lnTo>
                    <a:pt x="5793" y="3834"/>
                  </a:lnTo>
                  <a:lnTo>
                    <a:pt x="5876" y="3559"/>
                  </a:lnTo>
                  <a:lnTo>
                    <a:pt x="5903" y="3255"/>
                  </a:lnTo>
                  <a:lnTo>
                    <a:pt x="5931" y="2952"/>
                  </a:lnTo>
                  <a:lnTo>
                    <a:pt x="5903" y="2648"/>
                  </a:lnTo>
                  <a:lnTo>
                    <a:pt x="5876" y="2372"/>
                  </a:lnTo>
                  <a:lnTo>
                    <a:pt x="5793" y="2069"/>
                  </a:lnTo>
                  <a:lnTo>
                    <a:pt x="5710" y="1793"/>
                  </a:lnTo>
                  <a:lnTo>
                    <a:pt x="5572" y="1545"/>
                  </a:lnTo>
                  <a:lnTo>
                    <a:pt x="5434" y="1297"/>
                  </a:lnTo>
                  <a:lnTo>
                    <a:pt x="5241" y="1076"/>
                  </a:lnTo>
                  <a:lnTo>
                    <a:pt x="5076" y="855"/>
                  </a:lnTo>
                  <a:lnTo>
                    <a:pt x="4855" y="662"/>
                  </a:lnTo>
                  <a:lnTo>
                    <a:pt x="4634" y="497"/>
                  </a:lnTo>
                  <a:lnTo>
                    <a:pt x="4386" y="359"/>
                  </a:lnTo>
                  <a:lnTo>
                    <a:pt x="4110" y="221"/>
                  </a:lnTo>
                  <a:lnTo>
                    <a:pt x="3834" y="111"/>
                  </a:lnTo>
                  <a:lnTo>
                    <a:pt x="3559" y="56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7537525" y="1988295"/>
              <a:ext cx="12721" cy="430478"/>
            </a:xfrm>
            <a:custGeom>
              <a:avLst/>
              <a:gdLst/>
              <a:ahLst/>
              <a:cxnLst/>
              <a:rect l="l" t="t" r="r" b="b"/>
              <a:pathLst>
                <a:path w="745" h="25211" extrusionOk="0">
                  <a:moveTo>
                    <a:pt x="386" y="0"/>
                  </a:moveTo>
                  <a:lnTo>
                    <a:pt x="248" y="28"/>
                  </a:lnTo>
                  <a:lnTo>
                    <a:pt x="111" y="83"/>
                  </a:lnTo>
                  <a:lnTo>
                    <a:pt x="28" y="193"/>
                  </a:lnTo>
                  <a:lnTo>
                    <a:pt x="0" y="276"/>
                  </a:lnTo>
                  <a:lnTo>
                    <a:pt x="0" y="359"/>
                  </a:lnTo>
                  <a:lnTo>
                    <a:pt x="0" y="24852"/>
                  </a:lnTo>
                  <a:lnTo>
                    <a:pt x="0" y="24935"/>
                  </a:lnTo>
                  <a:lnTo>
                    <a:pt x="28" y="25017"/>
                  </a:lnTo>
                  <a:lnTo>
                    <a:pt x="111" y="25128"/>
                  </a:lnTo>
                  <a:lnTo>
                    <a:pt x="248" y="25183"/>
                  </a:lnTo>
                  <a:lnTo>
                    <a:pt x="386" y="25210"/>
                  </a:lnTo>
                  <a:lnTo>
                    <a:pt x="497" y="25183"/>
                  </a:lnTo>
                  <a:lnTo>
                    <a:pt x="635" y="25128"/>
                  </a:lnTo>
                  <a:lnTo>
                    <a:pt x="717" y="25017"/>
                  </a:lnTo>
                  <a:lnTo>
                    <a:pt x="745" y="24935"/>
                  </a:lnTo>
                  <a:lnTo>
                    <a:pt x="745" y="24852"/>
                  </a:lnTo>
                  <a:lnTo>
                    <a:pt x="745" y="359"/>
                  </a:lnTo>
                  <a:lnTo>
                    <a:pt x="745" y="276"/>
                  </a:lnTo>
                  <a:lnTo>
                    <a:pt x="717" y="193"/>
                  </a:lnTo>
                  <a:lnTo>
                    <a:pt x="635" y="83"/>
                  </a:lnTo>
                  <a:lnTo>
                    <a:pt x="497" y="2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7638302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387" y="1"/>
                  </a:moveTo>
                  <a:lnTo>
                    <a:pt x="249" y="28"/>
                  </a:lnTo>
                  <a:lnTo>
                    <a:pt x="139" y="83"/>
                  </a:lnTo>
                  <a:lnTo>
                    <a:pt x="56" y="194"/>
                  </a:lnTo>
                  <a:lnTo>
                    <a:pt x="1" y="332"/>
                  </a:lnTo>
                  <a:lnTo>
                    <a:pt x="1" y="470"/>
                  </a:lnTo>
                  <a:lnTo>
                    <a:pt x="56" y="608"/>
                  </a:lnTo>
                  <a:lnTo>
                    <a:pt x="111" y="663"/>
                  </a:lnTo>
                  <a:lnTo>
                    <a:pt x="194" y="690"/>
                  </a:lnTo>
                  <a:lnTo>
                    <a:pt x="21680" y="12468"/>
                  </a:lnTo>
                  <a:lnTo>
                    <a:pt x="21763" y="12495"/>
                  </a:lnTo>
                  <a:lnTo>
                    <a:pt x="21984" y="12495"/>
                  </a:lnTo>
                  <a:lnTo>
                    <a:pt x="22094" y="12413"/>
                  </a:lnTo>
                  <a:lnTo>
                    <a:pt x="22177" y="12302"/>
                  </a:lnTo>
                  <a:lnTo>
                    <a:pt x="22204" y="12192"/>
                  </a:lnTo>
                  <a:lnTo>
                    <a:pt x="22204" y="12054"/>
                  </a:lnTo>
                  <a:lnTo>
                    <a:pt x="22149" y="11916"/>
                  </a:lnTo>
                  <a:lnTo>
                    <a:pt x="22094" y="11861"/>
                  </a:lnTo>
                  <a:lnTo>
                    <a:pt x="22039" y="11806"/>
                  </a:lnTo>
                  <a:lnTo>
                    <a:pt x="552" y="56"/>
                  </a:lnTo>
                  <a:lnTo>
                    <a:pt x="470" y="28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7059016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21818" y="1"/>
                  </a:moveTo>
                  <a:lnTo>
                    <a:pt x="21763" y="28"/>
                  </a:lnTo>
                  <a:lnTo>
                    <a:pt x="21680" y="56"/>
                  </a:lnTo>
                  <a:lnTo>
                    <a:pt x="194" y="11806"/>
                  </a:lnTo>
                  <a:lnTo>
                    <a:pt x="111" y="11861"/>
                  </a:lnTo>
                  <a:lnTo>
                    <a:pt x="56" y="11916"/>
                  </a:lnTo>
                  <a:lnTo>
                    <a:pt x="1" y="12054"/>
                  </a:lnTo>
                  <a:lnTo>
                    <a:pt x="1" y="12192"/>
                  </a:lnTo>
                  <a:lnTo>
                    <a:pt x="56" y="12302"/>
                  </a:lnTo>
                  <a:lnTo>
                    <a:pt x="139" y="12413"/>
                  </a:lnTo>
                  <a:lnTo>
                    <a:pt x="249" y="12495"/>
                  </a:lnTo>
                  <a:lnTo>
                    <a:pt x="470" y="12495"/>
                  </a:lnTo>
                  <a:lnTo>
                    <a:pt x="553" y="12468"/>
                  </a:lnTo>
                  <a:lnTo>
                    <a:pt x="22039" y="690"/>
                  </a:lnTo>
                  <a:lnTo>
                    <a:pt x="22094" y="663"/>
                  </a:lnTo>
                  <a:lnTo>
                    <a:pt x="22149" y="608"/>
                  </a:lnTo>
                  <a:lnTo>
                    <a:pt x="22204" y="470"/>
                  </a:lnTo>
                  <a:lnTo>
                    <a:pt x="22204" y="332"/>
                  </a:lnTo>
                  <a:lnTo>
                    <a:pt x="22177" y="194"/>
                  </a:lnTo>
                  <a:lnTo>
                    <a:pt x="22067" y="83"/>
                  </a:lnTo>
                  <a:lnTo>
                    <a:pt x="21956" y="28"/>
                  </a:lnTo>
                  <a:lnTo>
                    <a:pt x="21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52"/>
          <p:cNvSpPr/>
          <p:nvPr/>
        </p:nvSpPr>
        <p:spPr>
          <a:xfrm>
            <a:off x="6019755" y="3100520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3" y="56"/>
                </a:lnTo>
                <a:lnTo>
                  <a:pt x="2097" y="139"/>
                </a:lnTo>
                <a:lnTo>
                  <a:pt x="1821" y="221"/>
                </a:lnTo>
                <a:lnTo>
                  <a:pt x="1573" y="359"/>
                </a:lnTo>
                <a:lnTo>
                  <a:pt x="1325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5" y="1297"/>
                </a:lnTo>
                <a:lnTo>
                  <a:pt x="359" y="1545"/>
                </a:lnTo>
                <a:lnTo>
                  <a:pt x="249" y="1821"/>
                </a:lnTo>
                <a:lnTo>
                  <a:pt x="139" y="2069"/>
                </a:lnTo>
                <a:lnTo>
                  <a:pt x="56" y="2373"/>
                </a:lnTo>
                <a:lnTo>
                  <a:pt x="28" y="2649"/>
                </a:lnTo>
                <a:lnTo>
                  <a:pt x="1" y="2952"/>
                </a:lnTo>
                <a:lnTo>
                  <a:pt x="1" y="16081"/>
                </a:lnTo>
                <a:lnTo>
                  <a:pt x="6786" y="16081"/>
                </a:lnTo>
                <a:lnTo>
                  <a:pt x="6786" y="2952"/>
                </a:lnTo>
                <a:lnTo>
                  <a:pt x="6758" y="2649"/>
                </a:lnTo>
                <a:lnTo>
                  <a:pt x="6731" y="2373"/>
                </a:lnTo>
                <a:lnTo>
                  <a:pt x="6648" y="2069"/>
                </a:lnTo>
                <a:lnTo>
                  <a:pt x="6538" y="1821"/>
                </a:lnTo>
                <a:lnTo>
                  <a:pt x="6427" y="1545"/>
                </a:lnTo>
                <a:lnTo>
                  <a:pt x="6262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2" y="497"/>
                </a:lnTo>
                <a:lnTo>
                  <a:pt x="5214" y="359"/>
                </a:lnTo>
                <a:lnTo>
                  <a:pt x="4965" y="221"/>
                </a:lnTo>
                <a:lnTo>
                  <a:pt x="4690" y="139"/>
                </a:lnTo>
                <a:lnTo>
                  <a:pt x="4414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2"/>
          <p:cNvSpPr/>
          <p:nvPr/>
        </p:nvSpPr>
        <p:spPr>
          <a:xfrm>
            <a:off x="6384289" y="3100520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2" y="56"/>
                </a:lnTo>
                <a:lnTo>
                  <a:pt x="2096" y="139"/>
                </a:lnTo>
                <a:lnTo>
                  <a:pt x="1821" y="221"/>
                </a:lnTo>
                <a:lnTo>
                  <a:pt x="1572" y="359"/>
                </a:lnTo>
                <a:lnTo>
                  <a:pt x="1324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4" y="1297"/>
                </a:lnTo>
                <a:lnTo>
                  <a:pt x="359" y="1545"/>
                </a:lnTo>
                <a:lnTo>
                  <a:pt x="248" y="1821"/>
                </a:lnTo>
                <a:lnTo>
                  <a:pt x="138" y="2069"/>
                </a:lnTo>
                <a:lnTo>
                  <a:pt x="55" y="2373"/>
                </a:lnTo>
                <a:lnTo>
                  <a:pt x="28" y="2649"/>
                </a:lnTo>
                <a:lnTo>
                  <a:pt x="0" y="2952"/>
                </a:lnTo>
                <a:lnTo>
                  <a:pt x="0" y="16081"/>
                </a:lnTo>
                <a:lnTo>
                  <a:pt x="6785" y="16081"/>
                </a:lnTo>
                <a:lnTo>
                  <a:pt x="6785" y="2952"/>
                </a:lnTo>
                <a:lnTo>
                  <a:pt x="6758" y="2649"/>
                </a:lnTo>
                <a:lnTo>
                  <a:pt x="6730" y="2373"/>
                </a:lnTo>
                <a:lnTo>
                  <a:pt x="6647" y="2069"/>
                </a:lnTo>
                <a:lnTo>
                  <a:pt x="6537" y="1821"/>
                </a:lnTo>
                <a:lnTo>
                  <a:pt x="6427" y="1545"/>
                </a:lnTo>
                <a:lnTo>
                  <a:pt x="6261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1" y="497"/>
                </a:lnTo>
                <a:lnTo>
                  <a:pt x="5213" y="359"/>
                </a:lnTo>
                <a:lnTo>
                  <a:pt x="4965" y="221"/>
                </a:lnTo>
                <a:lnTo>
                  <a:pt x="4689" y="139"/>
                </a:lnTo>
                <a:lnTo>
                  <a:pt x="4413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/>
          <p:nvPr/>
        </p:nvSpPr>
        <p:spPr>
          <a:xfrm>
            <a:off x="5910492" y="3375103"/>
            <a:ext cx="698931" cy="626396"/>
          </a:xfrm>
          <a:custGeom>
            <a:avLst/>
            <a:gdLst/>
            <a:ahLst/>
            <a:cxnLst/>
            <a:rect l="l" t="t" r="r" b="b"/>
            <a:pathLst>
              <a:path w="40933" h="36685" extrusionOk="0">
                <a:moveTo>
                  <a:pt x="1" y="0"/>
                </a:moveTo>
                <a:lnTo>
                  <a:pt x="1" y="16218"/>
                </a:lnTo>
                <a:lnTo>
                  <a:pt x="28" y="17267"/>
                </a:lnTo>
                <a:lnTo>
                  <a:pt x="111" y="18315"/>
                </a:lnTo>
                <a:lnTo>
                  <a:pt x="249" y="19335"/>
                </a:lnTo>
                <a:lnTo>
                  <a:pt x="414" y="20356"/>
                </a:lnTo>
                <a:lnTo>
                  <a:pt x="663" y="21321"/>
                </a:lnTo>
                <a:lnTo>
                  <a:pt x="938" y="22314"/>
                </a:lnTo>
                <a:lnTo>
                  <a:pt x="1242" y="23252"/>
                </a:lnTo>
                <a:lnTo>
                  <a:pt x="1628" y="24190"/>
                </a:lnTo>
                <a:lnTo>
                  <a:pt x="2014" y="25100"/>
                </a:lnTo>
                <a:lnTo>
                  <a:pt x="2483" y="25982"/>
                </a:lnTo>
                <a:lnTo>
                  <a:pt x="2980" y="26837"/>
                </a:lnTo>
                <a:lnTo>
                  <a:pt x="3504" y="27665"/>
                </a:lnTo>
                <a:lnTo>
                  <a:pt x="4083" y="28465"/>
                </a:lnTo>
                <a:lnTo>
                  <a:pt x="4690" y="29237"/>
                </a:lnTo>
                <a:lnTo>
                  <a:pt x="5324" y="29982"/>
                </a:lnTo>
                <a:lnTo>
                  <a:pt x="6014" y="30699"/>
                </a:lnTo>
                <a:lnTo>
                  <a:pt x="6703" y="31361"/>
                </a:lnTo>
                <a:lnTo>
                  <a:pt x="7448" y="31995"/>
                </a:lnTo>
                <a:lnTo>
                  <a:pt x="8220" y="32602"/>
                </a:lnTo>
                <a:lnTo>
                  <a:pt x="9020" y="33181"/>
                </a:lnTo>
                <a:lnTo>
                  <a:pt x="9847" y="33705"/>
                </a:lnTo>
                <a:lnTo>
                  <a:pt x="10702" y="34202"/>
                </a:lnTo>
                <a:lnTo>
                  <a:pt x="11585" y="34671"/>
                </a:lnTo>
                <a:lnTo>
                  <a:pt x="12495" y="35085"/>
                </a:lnTo>
                <a:lnTo>
                  <a:pt x="13433" y="35443"/>
                </a:lnTo>
                <a:lnTo>
                  <a:pt x="14371" y="35747"/>
                </a:lnTo>
                <a:lnTo>
                  <a:pt x="15364" y="36022"/>
                </a:lnTo>
                <a:lnTo>
                  <a:pt x="16357" y="36271"/>
                </a:lnTo>
                <a:lnTo>
                  <a:pt x="17350" y="36436"/>
                </a:lnTo>
                <a:lnTo>
                  <a:pt x="18370" y="36574"/>
                </a:lnTo>
                <a:lnTo>
                  <a:pt x="19418" y="36657"/>
                </a:lnTo>
                <a:lnTo>
                  <a:pt x="20467" y="36684"/>
                </a:lnTo>
                <a:lnTo>
                  <a:pt x="21515" y="36657"/>
                </a:lnTo>
                <a:lnTo>
                  <a:pt x="22563" y="36574"/>
                </a:lnTo>
                <a:lnTo>
                  <a:pt x="23583" y="36436"/>
                </a:lnTo>
                <a:lnTo>
                  <a:pt x="24576" y="36271"/>
                </a:lnTo>
                <a:lnTo>
                  <a:pt x="25569" y="36022"/>
                </a:lnTo>
                <a:lnTo>
                  <a:pt x="26562" y="35747"/>
                </a:lnTo>
                <a:lnTo>
                  <a:pt x="27500" y="35443"/>
                </a:lnTo>
                <a:lnTo>
                  <a:pt x="28438" y="35085"/>
                </a:lnTo>
                <a:lnTo>
                  <a:pt x="29348" y="34671"/>
                </a:lnTo>
                <a:lnTo>
                  <a:pt x="30231" y="34202"/>
                </a:lnTo>
                <a:lnTo>
                  <a:pt x="31086" y="33705"/>
                </a:lnTo>
                <a:lnTo>
                  <a:pt x="31913" y="33181"/>
                </a:lnTo>
                <a:lnTo>
                  <a:pt x="32713" y="32602"/>
                </a:lnTo>
                <a:lnTo>
                  <a:pt x="33485" y="31995"/>
                </a:lnTo>
                <a:lnTo>
                  <a:pt x="34230" y="31361"/>
                </a:lnTo>
                <a:lnTo>
                  <a:pt x="34920" y="30699"/>
                </a:lnTo>
                <a:lnTo>
                  <a:pt x="35609" y="29982"/>
                </a:lnTo>
                <a:lnTo>
                  <a:pt x="36243" y="29237"/>
                </a:lnTo>
                <a:lnTo>
                  <a:pt x="36850" y="28465"/>
                </a:lnTo>
                <a:lnTo>
                  <a:pt x="37429" y="27665"/>
                </a:lnTo>
                <a:lnTo>
                  <a:pt x="37954" y="26837"/>
                </a:lnTo>
                <a:lnTo>
                  <a:pt x="38450" y="25982"/>
                </a:lnTo>
                <a:lnTo>
                  <a:pt x="38919" y="25100"/>
                </a:lnTo>
                <a:lnTo>
                  <a:pt x="39305" y="24190"/>
                </a:lnTo>
                <a:lnTo>
                  <a:pt x="39691" y="23252"/>
                </a:lnTo>
                <a:lnTo>
                  <a:pt x="39995" y="22314"/>
                </a:lnTo>
                <a:lnTo>
                  <a:pt x="40270" y="21321"/>
                </a:lnTo>
                <a:lnTo>
                  <a:pt x="40519" y="20356"/>
                </a:lnTo>
                <a:lnTo>
                  <a:pt x="40684" y="19335"/>
                </a:lnTo>
                <a:lnTo>
                  <a:pt x="40822" y="18315"/>
                </a:lnTo>
                <a:lnTo>
                  <a:pt x="40905" y="17267"/>
                </a:lnTo>
                <a:lnTo>
                  <a:pt x="40932" y="16218"/>
                </a:lnTo>
                <a:lnTo>
                  <a:pt x="409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2"/>
          <p:cNvSpPr/>
          <p:nvPr/>
        </p:nvSpPr>
        <p:spPr>
          <a:xfrm>
            <a:off x="5887885" y="3375103"/>
            <a:ext cx="744146" cy="125279"/>
          </a:xfrm>
          <a:custGeom>
            <a:avLst/>
            <a:gdLst/>
            <a:ahLst/>
            <a:cxnLst/>
            <a:rect l="l" t="t" r="r" b="b"/>
            <a:pathLst>
              <a:path w="43581" h="7337" extrusionOk="0">
                <a:moveTo>
                  <a:pt x="1" y="0"/>
                </a:moveTo>
                <a:lnTo>
                  <a:pt x="1" y="7337"/>
                </a:lnTo>
                <a:lnTo>
                  <a:pt x="43580" y="7337"/>
                </a:lnTo>
                <a:lnTo>
                  <a:pt x="435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2"/>
          <p:cNvSpPr/>
          <p:nvPr/>
        </p:nvSpPr>
        <p:spPr>
          <a:xfrm>
            <a:off x="6168581" y="3546058"/>
            <a:ext cx="182754" cy="377733"/>
          </a:xfrm>
          <a:custGeom>
            <a:avLst/>
            <a:gdLst/>
            <a:ahLst/>
            <a:cxnLst/>
            <a:rect l="l" t="t" r="r" b="b"/>
            <a:pathLst>
              <a:path w="10703" h="22122" extrusionOk="0">
                <a:moveTo>
                  <a:pt x="6124" y="0"/>
                </a:moveTo>
                <a:lnTo>
                  <a:pt x="5958" y="28"/>
                </a:lnTo>
                <a:lnTo>
                  <a:pt x="5765" y="83"/>
                </a:lnTo>
                <a:lnTo>
                  <a:pt x="5600" y="194"/>
                </a:lnTo>
                <a:lnTo>
                  <a:pt x="5462" y="331"/>
                </a:lnTo>
                <a:lnTo>
                  <a:pt x="5324" y="525"/>
                </a:lnTo>
                <a:lnTo>
                  <a:pt x="111" y="10564"/>
                </a:lnTo>
                <a:lnTo>
                  <a:pt x="56" y="10675"/>
                </a:lnTo>
                <a:lnTo>
                  <a:pt x="28" y="10813"/>
                </a:lnTo>
                <a:lnTo>
                  <a:pt x="1" y="10951"/>
                </a:lnTo>
                <a:lnTo>
                  <a:pt x="1" y="11088"/>
                </a:lnTo>
                <a:lnTo>
                  <a:pt x="28" y="11337"/>
                </a:lnTo>
                <a:lnTo>
                  <a:pt x="111" y="11585"/>
                </a:lnTo>
                <a:lnTo>
                  <a:pt x="276" y="11778"/>
                </a:lnTo>
                <a:lnTo>
                  <a:pt x="359" y="11888"/>
                </a:lnTo>
                <a:lnTo>
                  <a:pt x="470" y="11943"/>
                </a:lnTo>
                <a:lnTo>
                  <a:pt x="580" y="11999"/>
                </a:lnTo>
                <a:lnTo>
                  <a:pt x="718" y="12054"/>
                </a:lnTo>
                <a:lnTo>
                  <a:pt x="856" y="12081"/>
                </a:lnTo>
                <a:lnTo>
                  <a:pt x="994" y="12109"/>
                </a:lnTo>
                <a:lnTo>
                  <a:pt x="8165" y="12109"/>
                </a:lnTo>
                <a:lnTo>
                  <a:pt x="4469" y="20549"/>
                </a:lnTo>
                <a:lnTo>
                  <a:pt x="4414" y="20770"/>
                </a:lnTo>
                <a:lnTo>
                  <a:pt x="4386" y="20990"/>
                </a:lnTo>
                <a:lnTo>
                  <a:pt x="4386" y="21183"/>
                </a:lnTo>
                <a:lnTo>
                  <a:pt x="4469" y="21377"/>
                </a:lnTo>
                <a:lnTo>
                  <a:pt x="4552" y="21570"/>
                </a:lnTo>
                <a:lnTo>
                  <a:pt x="4662" y="21735"/>
                </a:lnTo>
                <a:lnTo>
                  <a:pt x="4800" y="21873"/>
                </a:lnTo>
                <a:lnTo>
                  <a:pt x="4965" y="21983"/>
                </a:lnTo>
                <a:lnTo>
                  <a:pt x="5131" y="22066"/>
                </a:lnTo>
                <a:lnTo>
                  <a:pt x="5324" y="22094"/>
                </a:lnTo>
                <a:lnTo>
                  <a:pt x="5489" y="22121"/>
                </a:lnTo>
                <a:lnTo>
                  <a:pt x="5683" y="22094"/>
                </a:lnTo>
                <a:lnTo>
                  <a:pt x="5848" y="22039"/>
                </a:lnTo>
                <a:lnTo>
                  <a:pt x="5986" y="21928"/>
                </a:lnTo>
                <a:lnTo>
                  <a:pt x="6124" y="21790"/>
                </a:lnTo>
                <a:lnTo>
                  <a:pt x="6234" y="21597"/>
                </a:lnTo>
                <a:lnTo>
                  <a:pt x="10620" y="11585"/>
                </a:lnTo>
                <a:lnTo>
                  <a:pt x="10702" y="11337"/>
                </a:lnTo>
                <a:lnTo>
                  <a:pt x="10702" y="11061"/>
                </a:lnTo>
                <a:lnTo>
                  <a:pt x="10675" y="10785"/>
                </a:lnTo>
                <a:lnTo>
                  <a:pt x="10592" y="10564"/>
                </a:lnTo>
                <a:lnTo>
                  <a:pt x="10537" y="10454"/>
                </a:lnTo>
                <a:lnTo>
                  <a:pt x="10454" y="10344"/>
                </a:lnTo>
                <a:lnTo>
                  <a:pt x="10371" y="10261"/>
                </a:lnTo>
                <a:lnTo>
                  <a:pt x="10261" y="10178"/>
                </a:lnTo>
                <a:lnTo>
                  <a:pt x="10151" y="10123"/>
                </a:lnTo>
                <a:lnTo>
                  <a:pt x="10013" y="10095"/>
                </a:lnTo>
                <a:lnTo>
                  <a:pt x="9875" y="10068"/>
                </a:lnTo>
                <a:lnTo>
                  <a:pt x="9709" y="10040"/>
                </a:lnTo>
                <a:lnTo>
                  <a:pt x="2676" y="10040"/>
                </a:lnTo>
                <a:lnTo>
                  <a:pt x="7089" y="1573"/>
                </a:lnTo>
                <a:lnTo>
                  <a:pt x="7200" y="1352"/>
                </a:lnTo>
                <a:lnTo>
                  <a:pt x="7227" y="1131"/>
                </a:lnTo>
                <a:lnTo>
                  <a:pt x="7227" y="938"/>
                </a:lnTo>
                <a:lnTo>
                  <a:pt x="7172" y="745"/>
                </a:lnTo>
                <a:lnTo>
                  <a:pt x="7089" y="580"/>
                </a:lnTo>
                <a:lnTo>
                  <a:pt x="6979" y="414"/>
                </a:lnTo>
                <a:lnTo>
                  <a:pt x="6841" y="276"/>
                </a:lnTo>
                <a:lnTo>
                  <a:pt x="6675" y="166"/>
                </a:lnTo>
                <a:lnTo>
                  <a:pt x="6510" y="83"/>
                </a:lnTo>
                <a:lnTo>
                  <a:pt x="6317" y="28"/>
                </a:lnTo>
                <a:lnTo>
                  <a:pt x="6124" y="0"/>
                </a:lnTo>
                <a:close/>
              </a:path>
            </a:pathLst>
          </a:custGeom>
          <a:solidFill>
            <a:srgbClr val="BCE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52"/>
          <p:cNvGrpSpPr/>
          <p:nvPr/>
        </p:nvGrpSpPr>
        <p:grpSpPr>
          <a:xfrm>
            <a:off x="4403470" y="2571750"/>
            <a:ext cx="4879181" cy="2248863"/>
            <a:chOff x="3540934" y="2351873"/>
            <a:chExt cx="4879181" cy="2248863"/>
          </a:xfrm>
        </p:grpSpPr>
        <p:sp>
          <p:nvSpPr>
            <p:cNvPr id="370" name="Google Shape;370;p52"/>
            <p:cNvSpPr/>
            <p:nvPr/>
          </p:nvSpPr>
          <p:spPr>
            <a:xfrm>
              <a:off x="6688369" y="3683757"/>
              <a:ext cx="393271" cy="338648"/>
            </a:xfrm>
            <a:custGeom>
              <a:avLst/>
              <a:gdLst/>
              <a:ahLst/>
              <a:cxnLst/>
              <a:rect l="l" t="t" r="r" b="b"/>
              <a:pathLst>
                <a:path w="23032" h="19833" extrusionOk="0">
                  <a:moveTo>
                    <a:pt x="1" y="1"/>
                  </a:moveTo>
                  <a:lnTo>
                    <a:pt x="1" y="12716"/>
                  </a:lnTo>
                  <a:lnTo>
                    <a:pt x="111" y="13019"/>
                  </a:lnTo>
                  <a:lnTo>
                    <a:pt x="249" y="13378"/>
                  </a:lnTo>
                  <a:lnTo>
                    <a:pt x="470" y="13847"/>
                  </a:lnTo>
                  <a:lnTo>
                    <a:pt x="773" y="14371"/>
                  </a:lnTo>
                  <a:lnTo>
                    <a:pt x="1159" y="14978"/>
                  </a:lnTo>
                  <a:lnTo>
                    <a:pt x="1656" y="15612"/>
                  </a:lnTo>
                  <a:lnTo>
                    <a:pt x="1932" y="15943"/>
                  </a:lnTo>
                  <a:lnTo>
                    <a:pt x="2235" y="16274"/>
                  </a:lnTo>
                  <a:lnTo>
                    <a:pt x="2566" y="16633"/>
                  </a:lnTo>
                  <a:lnTo>
                    <a:pt x="2925" y="16936"/>
                  </a:lnTo>
                  <a:lnTo>
                    <a:pt x="3311" y="17267"/>
                  </a:lnTo>
                  <a:lnTo>
                    <a:pt x="3752" y="17598"/>
                  </a:lnTo>
                  <a:lnTo>
                    <a:pt x="4193" y="17902"/>
                  </a:lnTo>
                  <a:lnTo>
                    <a:pt x="4690" y="18205"/>
                  </a:lnTo>
                  <a:lnTo>
                    <a:pt x="5214" y="18481"/>
                  </a:lnTo>
                  <a:lnTo>
                    <a:pt x="5765" y="18729"/>
                  </a:lnTo>
                  <a:lnTo>
                    <a:pt x="6345" y="18977"/>
                  </a:lnTo>
                  <a:lnTo>
                    <a:pt x="6979" y="19198"/>
                  </a:lnTo>
                  <a:lnTo>
                    <a:pt x="7641" y="19391"/>
                  </a:lnTo>
                  <a:lnTo>
                    <a:pt x="8331" y="19529"/>
                  </a:lnTo>
                  <a:lnTo>
                    <a:pt x="9075" y="19667"/>
                  </a:lnTo>
                  <a:lnTo>
                    <a:pt x="9848" y="19777"/>
                  </a:lnTo>
                  <a:lnTo>
                    <a:pt x="10675" y="19832"/>
                  </a:lnTo>
                  <a:lnTo>
                    <a:pt x="12385" y="19832"/>
                  </a:lnTo>
                  <a:lnTo>
                    <a:pt x="13213" y="19777"/>
                  </a:lnTo>
                  <a:lnTo>
                    <a:pt x="13985" y="19667"/>
                  </a:lnTo>
                  <a:lnTo>
                    <a:pt x="14730" y="19529"/>
                  </a:lnTo>
                  <a:lnTo>
                    <a:pt x="15419" y="19391"/>
                  </a:lnTo>
                  <a:lnTo>
                    <a:pt x="16081" y="19198"/>
                  </a:lnTo>
                  <a:lnTo>
                    <a:pt x="16688" y="18977"/>
                  </a:lnTo>
                  <a:lnTo>
                    <a:pt x="17295" y="18729"/>
                  </a:lnTo>
                  <a:lnTo>
                    <a:pt x="17846" y="18481"/>
                  </a:lnTo>
                  <a:lnTo>
                    <a:pt x="18370" y="18205"/>
                  </a:lnTo>
                  <a:lnTo>
                    <a:pt x="18839" y="17902"/>
                  </a:lnTo>
                  <a:lnTo>
                    <a:pt x="19308" y="17598"/>
                  </a:lnTo>
                  <a:lnTo>
                    <a:pt x="19722" y="17267"/>
                  </a:lnTo>
                  <a:lnTo>
                    <a:pt x="20108" y="16936"/>
                  </a:lnTo>
                  <a:lnTo>
                    <a:pt x="20467" y="16633"/>
                  </a:lnTo>
                  <a:lnTo>
                    <a:pt x="20798" y="16274"/>
                  </a:lnTo>
                  <a:lnTo>
                    <a:pt x="21101" y="15943"/>
                  </a:lnTo>
                  <a:lnTo>
                    <a:pt x="21404" y="15612"/>
                  </a:lnTo>
                  <a:lnTo>
                    <a:pt x="21873" y="14978"/>
                  </a:lnTo>
                  <a:lnTo>
                    <a:pt x="22260" y="14371"/>
                  </a:lnTo>
                  <a:lnTo>
                    <a:pt x="22563" y="13847"/>
                  </a:lnTo>
                  <a:lnTo>
                    <a:pt x="22784" y="13378"/>
                  </a:lnTo>
                  <a:lnTo>
                    <a:pt x="22949" y="13019"/>
                  </a:lnTo>
                  <a:lnTo>
                    <a:pt x="23032" y="12716"/>
                  </a:lnTo>
                  <a:lnTo>
                    <a:pt x="23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3905451" y="4467449"/>
              <a:ext cx="4152503" cy="13328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5568419" y="3861320"/>
              <a:ext cx="2388280" cy="606145"/>
            </a:xfrm>
            <a:custGeom>
              <a:avLst/>
              <a:gdLst/>
              <a:ahLst/>
              <a:cxnLst/>
              <a:rect l="l" t="t" r="r" b="b"/>
              <a:pathLst>
                <a:path w="139870" h="35499" extrusionOk="0">
                  <a:moveTo>
                    <a:pt x="68570" y="0"/>
                  </a:moveTo>
                  <a:lnTo>
                    <a:pt x="67191" y="28"/>
                  </a:lnTo>
                  <a:lnTo>
                    <a:pt x="65811" y="83"/>
                  </a:lnTo>
                  <a:lnTo>
                    <a:pt x="64432" y="166"/>
                  </a:lnTo>
                  <a:lnTo>
                    <a:pt x="63081" y="248"/>
                  </a:lnTo>
                  <a:lnTo>
                    <a:pt x="61729" y="359"/>
                  </a:lnTo>
                  <a:lnTo>
                    <a:pt x="60378" y="497"/>
                  </a:lnTo>
                  <a:lnTo>
                    <a:pt x="59026" y="635"/>
                  </a:lnTo>
                  <a:lnTo>
                    <a:pt x="57702" y="828"/>
                  </a:lnTo>
                  <a:lnTo>
                    <a:pt x="56378" y="993"/>
                  </a:lnTo>
                  <a:lnTo>
                    <a:pt x="55054" y="1214"/>
                  </a:lnTo>
                  <a:lnTo>
                    <a:pt x="53731" y="1434"/>
                  </a:lnTo>
                  <a:lnTo>
                    <a:pt x="52434" y="1683"/>
                  </a:lnTo>
                  <a:lnTo>
                    <a:pt x="51138" y="1959"/>
                  </a:lnTo>
                  <a:lnTo>
                    <a:pt x="49841" y="2234"/>
                  </a:lnTo>
                  <a:lnTo>
                    <a:pt x="48545" y="2538"/>
                  </a:lnTo>
                  <a:lnTo>
                    <a:pt x="47276" y="2869"/>
                  </a:lnTo>
                  <a:lnTo>
                    <a:pt x="46008" y="3200"/>
                  </a:lnTo>
                  <a:lnTo>
                    <a:pt x="44766" y="3558"/>
                  </a:lnTo>
                  <a:lnTo>
                    <a:pt x="43498" y="3944"/>
                  </a:lnTo>
                  <a:lnTo>
                    <a:pt x="42284" y="4331"/>
                  </a:lnTo>
                  <a:lnTo>
                    <a:pt x="41043" y="4744"/>
                  </a:lnTo>
                  <a:lnTo>
                    <a:pt x="39829" y="5158"/>
                  </a:lnTo>
                  <a:lnTo>
                    <a:pt x="38616" y="5627"/>
                  </a:lnTo>
                  <a:lnTo>
                    <a:pt x="37402" y="6068"/>
                  </a:lnTo>
                  <a:lnTo>
                    <a:pt x="36216" y="6565"/>
                  </a:lnTo>
                  <a:lnTo>
                    <a:pt x="35030" y="7034"/>
                  </a:lnTo>
                  <a:lnTo>
                    <a:pt x="33871" y="7558"/>
                  </a:lnTo>
                  <a:lnTo>
                    <a:pt x="32713" y="8082"/>
                  </a:lnTo>
                  <a:lnTo>
                    <a:pt x="31555" y="8633"/>
                  </a:lnTo>
                  <a:lnTo>
                    <a:pt x="30396" y="9185"/>
                  </a:lnTo>
                  <a:lnTo>
                    <a:pt x="29293" y="9764"/>
                  </a:lnTo>
                  <a:lnTo>
                    <a:pt x="28162" y="10343"/>
                  </a:lnTo>
                  <a:lnTo>
                    <a:pt x="27059" y="10950"/>
                  </a:lnTo>
                  <a:lnTo>
                    <a:pt x="25955" y="11585"/>
                  </a:lnTo>
                  <a:lnTo>
                    <a:pt x="24880" y="12219"/>
                  </a:lnTo>
                  <a:lnTo>
                    <a:pt x="23804" y="12881"/>
                  </a:lnTo>
                  <a:lnTo>
                    <a:pt x="22756" y="13543"/>
                  </a:lnTo>
                  <a:lnTo>
                    <a:pt x="21708" y="14205"/>
                  </a:lnTo>
                  <a:lnTo>
                    <a:pt x="20660" y="14922"/>
                  </a:lnTo>
                  <a:lnTo>
                    <a:pt x="19639" y="15612"/>
                  </a:lnTo>
                  <a:lnTo>
                    <a:pt x="18646" y="16356"/>
                  </a:lnTo>
                  <a:lnTo>
                    <a:pt x="17626" y="17073"/>
                  </a:lnTo>
                  <a:lnTo>
                    <a:pt x="16660" y="17846"/>
                  </a:lnTo>
                  <a:lnTo>
                    <a:pt x="15695" y="18590"/>
                  </a:lnTo>
                  <a:lnTo>
                    <a:pt x="14730" y="19390"/>
                  </a:lnTo>
                  <a:lnTo>
                    <a:pt x="13792" y="20163"/>
                  </a:lnTo>
                  <a:lnTo>
                    <a:pt x="12854" y="20963"/>
                  </a:lnTo>
                  <a:lnTo>
                    <a:pt x="11944" y="21790"/>
                  </a:lnTo>
                  <a:lnTo>
                    <a:pt x="11034" y="22617"/>
                  </a:lnTo>
                  <a:lnTo>
                    <a:pt x="10151" y="23473"/>
                  </a:lnTo>
                  <a:lnTo>
                    <a:pt x="9268" y="24328"/>
                  </a:lnTo>
                  <a:lnTo>
                    <a:pt x="8413" y="25183"/>
                  </a:lnTo>
                  <a:lnTo>
                    <a:pt x="7586" y="26065"/>
                  </a:lnTo>
                  <a:lnTo>
                    <a:pt x="6758" y="26975"/>
                  </a:lnTo>
                  <a:lnTo>
                    <a:pt x="5931" y="27858"/>
                  </a:lnTo>
                  <a:lnTo>
                    <a:pt x="5131" y="28796"/>
                  </a:lnTo>
                  <a:lnTo>
                    <a:pt x="4359" y="29706"/>
                  </a:lnTo>
                  <a:lnTo>
                    <a:pt x="3586" y="30644"/>
                  </a:lnTo>
                  <a:lnTo>
                    <a:pt x="2842" y="31609"/>
                  </a:lnTo>
                  <a:lnTo>
                    <a:pt x="2125" y="32575"/>
                  </a:lnTo>
                  <a:lnTo>
                    <a:pt x="1407" y="33540"/>
                  </a:lnTo>
                  <a:lnTo>
                    <a:pt x="690" y="34505"/>
                  </a:lnTo>
                  <a:lnTo>
                    <a:pt x="1" y="35498"/>
                  </a:lnTo>
                  <a:lnTo>
                    <a:pt x="139869" y="35498"/>
                  </a:lnTo>
                  <a:lnTo>
                    <a:pt x="139180" y="34505"/>
                  </a:lnTo>
                  <a:lnTo>
                    <a:pt x="138490" y="33540"/>
                  </a:lnTo>
                  <a:lnTo>
                    <a:pt x="137773" y="32575"/>
                  </a:lnTo>
                  <a:lnTo>
                    <a:pt x="137028" y="31609"/>
                  </a:lnTo>
                  <a:lnTo>
                    <a:pt x="136284" y="30644"/>
                  </a:lnTo>
                  <a:lnTo>
                    <a:pt x="135511" y="29706"/>
                  </a:lnTo>
                  <a:lnTo>
                    <a:pt x="134739" y="28796"/>
                  </a:lnTo>
                  <a:lnTo>
                    <a:pt x="133939" y="27858"/>
                  </a:lnTo>
                  <a:lnTo>
                    <a:pt x="133139" y="26975"/>
                  </a:lnTo>
                  <a:lnTo>
                    <a:pt x="132312" y="26065"/>
                  </a:lnTo>
                  <a:lnTo>
                    <a:pt x="131457" y="25183"/>
                  </a:lnTo>
                  <a:lnTo>
                    <a:pt x="130602" y="24328"/>
                  </a:lnTo>
                  <a:lnTo>
                    <a:pt x="129719" y="23473"/>
                  </a:lnTo>
                  <a:lnTo>
                    <a:pt x="128836" y="22617"/>
                  </a:lnTo>
                  <a:lnTo>
                    <a:pt x="127954" y="21790"/>
                  </a:lnTo>
                  <a:lnTo>
                    <a:pt x="127016" y="20963"/>
                  </a:lnTo>
                  <a:lnTo>
                    <a:pt x="126106" y="20163"/>
                  </a:lnTo>
                  <a:lnTo>
                    <a:pt x="125168" y="19390"/>
                  </a:lnTo>
                  <a:lnTo>
                    <a:pt x="124203" y="18590"/>
                  </a:lnTo>
                  <a:lnTo>
                    <a:pt x="123237" y="17846"/>
                  </a:lnTo>
                  <a:lnTo>
                    <a:pt x="122244" y="17073"/>
                  </a:lnTo>
                  <a:lnTo>
                    <a:pt x="121251" y="16356"/>
                  </a:lnTo>
                  <a:lnTo>
                    <a:pt x="120231" y="15612"/>
                  </a:lnTo>
                  <a:lnTo>
                    <a:pt x="119210" y="14922"/>
                  </a:lnTo>
                  <a:lnTo>
                    <a:pt x="118190" y="14205"/>
                  </a:lnTo>
                  <a:lnTo>
                    <a:pt x="117142" y="13543"/>
                  </a:lnTo>
                  <a:lnTo>
                    <a:pt x="116066" y="12881"/>
                  </a:lnTo>
                  <a:lnTo>
                    <a:pt x="114990" y="12219"/>
                  </a:lnTo>
                  <a:lnTo>
                    <a:pt x="113915" y="11585"/>
                  </a:lnTo>
                  <a:lnTo>
                    <a:pt x="112811" y="10950"/>
                  </a:lnTo>
                  <a:lnTo>
                    <a:pt x="111708" y="10343"/>
                  </a:lnTo>
                  <a:lnTo>
                    <a:pt x="110605" y="9764"/>
                  </a:lnTo>
                  <a:lnTo>
                    <a:pt x="109474" y="9185"/>
                  </a:lnTo>
                  <a:lnTo>
                    <a:pt x="108343" y="8633"/>
                  </a:lnTo>
                  <a:lnTo>
                    <a:pt x="107185" y="8082"/>
                  </a:lnTo>
                  <a:lnTo>
                    <a:pt x="106026" y="7558"/>
                  </a:lnTo>
                  <a:lnTo>
                    <a:pt x="104840" y="7034"/>
                  </a:lnTo>
                  <a:lnTo>
                    <a:pt x="103654" y="6565"/>
                  </a:lnTo>
                  <a:lnTo>
                    <a:pt x="102468" y="6068"/>
                  </a:lnTo>
                  <a:lnTo>
                    <a:pt x="101282" y="5627"/>
                  </a:lnTo>
                  <a:lnTo>
                    <a:pt x="100068" y="5158"/>
                  </a:lnTo>
                  <a:lnTo>
                    <a:pt x="98827" y="4744"/>
                  </a:lnTo>
                  <a:lnTo>
                    <a:pt x="97614" y="4331"/>
                  </a:lnTo>
                  <a:lnTo>
                    <a:pt x="96372" y="3944"/>
                  </a:lnTo>
                  <a:lnTo>
                    <a:pt x="95131" y="3558"/>
                  </a:lnTo>
                  <a:lnTo>
                    <a:pt x="93862" y="3200"/>
                  </a:lnTo>
                  <a:lnTo>
                    <a:pt x="92594" y="2869"/>
                  </a:lnTo>
                  <a:lnTo>
                    <a:pt x="91325" y="2538"/>
                  </a:lnTo>
                  <a:lnTo>
                    <a:pt x="90056" y="2234"/>
                  </a:lnTo>
                  <a:lnTo>
                    <a:pt x="88760" y="1959"/>
                  </a:lnTo>
                  <a:lnTo>
                    <a:pt x="87463" y="1683"/>
                  </a:lnTo>
                  <a:lnTo>
                    <a:pt x="86139" y="1434"/>
                  </a:lnTo>
                  <a:lnTo>
                    <a:pt x="84843" y="1214"/>
                  </a:lnTo>
                  <a:lnTo>
                    <a:pt x="83519" y="993"/>
                  </a:lnTo>
                  <a:lnTo>
                    <a:pt x="82195" y="828"/>
                  </a:lnTo>
                  <a:lnTo>
                    <a:pt x="80844" y="635"/>
                  </a:lnTo>
                  <a:lnTo>
                    <a:pt x="79520" y="497"/>
                  </a:lnTo>
                  <a:lnTo>
                    <a:pt x="78168" y="359"/>
                  </a:lnTo>
                  <a:lnTo>
                    <a:pt x="76817" y="248"/>
                  </a:lnTo>
                  <a:lnTo>
                    <a:pt x="75438" y="166"/>
                  </a:lnTo>
                  <a:lnTo>
                    <a:pt x="74086" y="83"/>
                  </a:lnTo>
                  <a:lnTo>
                    <a:pt x="72707" y="28"/>
                  </a:lnTo>
                  <a:lnTo>
                    <a:pt x="71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6088370" y="2351873"/>
              <a:ext cx="180858" cy="1850435"/>
            </a:xfrm>
            <a:custGeom>
              <a:avLst/>
              <a:gdLst/>
              <a:ahLst/>
              <a:cxnLst/>
              <a:rect l="l" t="t" r="r" b="b"/>
              <a:pathLst>
                <a:path w="10592" h="108371" extrusionOk="0">
                  <a:moveTo>
                    <a:pt x="3807" y="1"/>
                  </a:moveTo>
                  <a:lnTo>
                    <a:pt x="0" y="108371"/>
                  </a:lnTo>
                  <a:lnTo>
                    <a:pt x="10592" y="108371"/>
                  </a:lnTo>
                  <a:lnTo>
                    <a:pt x="6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2"/>
            <p:cNvSpPr/>
            <p:nvPr/>
          </p:nvSpPr>
          <p:spPr>
            <a:xfrm>
              <a:off x="7469703" y="2574173"/>
              <a:ext cx="148365" cy="1616832"/>
            </a:xfrm>
            <a:custGeom>
              <a:avLst/>
              <a:gdLst/>
              <a:ahLst/>
              <a:cxnLst/>
              <a:rect l="l" t="t" r="r" b="b"/>
              <a:pathLst>
                <a:path w="8689" h="94690" extrusionOk="0">
                  <a:moveTo>
                    <a:pt x="3145" y="0"/>
                  </a:moveTo>
                  <a:lnTo>
                    <a:pt x="0" y="94690"/>
                  </a:lnTo>
                  <a:lnTo>
                    <a:pt x="8689" y="9469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4044851" y="4008251"/>
              <a:ext cx="2522507" cy="459215"/>
            </a:xfrm>
            <a:custGeom>
              <a:avLst/>
              <a:gdLst/>
              <a:ahLst/>
              <a:cxnLst/>
              <a:rect l="l" t="t" r="r" b="b"/>
              <a:pathLst>
                <a:path w="147731" h="26894" extrusionOk="0">
                  <a:moveTo>
                    <a:pt x="73866" y="1"/>
                  </a:moveTo>
                  <a:lnTo>
                    <a:pt x="70969" y="28"/>
                  </a:lnTo>
                  <a:lnTo>
                    <a:pt x="68073" y="111"/>
                  </a:lnTo>
                  <a:lnTo>
                    <a:pt x="65205" y="277"/>
                  </a:lnTo>
                  <a:lnTo>
                    <a:pt x="62364" y="497"/>
                  </a:lnTo>
                  <a:lnTo>
                    <a:pt x="59550" y="773"/>
                  </a:lnTo>
                  <a:lnTo>
                    <a:pt x="56765" y="1104"/>
                  </a:lnTo>
                  <a:lnTo>
                    <a:pt x="54006" y="1490"/>
                  </a:lnTo>
                  <a:lnTo>
                    <a:pt x="51303" y="1932"/>
                  </a:lnTo>
                  <a:lnTo>
                    <a:pt x="48600" y="2428"/>
                  </a:lnTo>
                  <a:lnTo>
                    <a:pt x="45952" y="2980"/>
                  </a:lnTo>
                  <a:lnTo>
                    <a:pt x="43360" y="3586"/>
                  </a:lnTo>
                  <a:lnTo>
                    <a:pt x="40795" y="4248"/>
                  </a:lnTo>
                  <a:lnTo>
                    <a:pt x="38257" y="4966"/>
                  </a:lnTo>
                  <a:lnTo>
                    <a:pt x="35775" y="5738"/>
                  </a:lnTo>
                  <a:lnTo>
                    <a:pt x="33320" y="6538"/>
                  </a:lnTo>
                  <a:lnTo>
                    <a:pt x="30920" y="7393"/>
                  </a:lnTo>
                  <a:lnTo>
                    <a:pt x="28576" y="8303"/>
                  </a:lnTo>
                  <a:lnTo>
                    <a:pt x="26286" y="9268"/>
                  </a:lnTo>
                  <a:lnTo>
                    <a:pt x="24025" y="10261"/>
                  </a:lnTo>
                  <a:lnTo>
                    <a:pt x="21818" y="11309"/>
                  </a:lnTo>
                  <a:lnTo>
                    <a:pt x="19694" y="12385"/>
                  </a:lnTo>
                  <a:lnTo>
                    <a:pt x="17598" y="13516"/>
                  </a:lnTo>
                  <a:lnTo>
                    <a:pt x="15557" y="14674"/>
                  </a:lnTo>
                  <a:lnTo>
                    <a:pt x="13571" y="15888"/>
                  </a:lnTo>
                  <a:lnTo>
                    <a:pt x="11668" y="17129"/>
                  </a:lnTo>
                  <a:lnTo>
                    <a:pt x="9792" y="18426"/>
                  </a:lnTo>
                  <a:lnTo>
                    <a:pt x="8910" y="19088"/>
                  </a:lnTo>
                  <a:lnTo>
                    <a:pt x="8000" y="19750"/>
                  </a:lnTo>
                  <a:lnTo>
                    <a:pt x="7145" y="20439"/>
                  </a:lnTo>
                  <a:lnTo>
                    <a:pt x="6262" y="21129"/>
                  </a:lnTo>
                  <a:lnTo>
                    <a:pt x="5434" y="21818"/>
                  </a:lnTo>
                  <a:lnTo>
                    <a:pt x="4607" y="22508"/>
                  </a:lnTo>
                  <a:lnTo>
                    <a:pt x="3807" y="23225"/>
                  </a:lnTo>
                  <a:lnTo>
                    <a:pt x="3007" y="23942"/>
                  </a:lnTo>
                  <a:lnTo>
                    <a:pt x="2235" y="24659"/>
                  </a:lnTo>
                  <a:lnTo>
                    <a:pt x="1463" y="25404"/>
                  </a:lnTo>
                  <a:lnTo>
                    <a:pt x="746" y="26149"/>
                  </a:lnTo>
                  <a:lnTo>
                    <a:pt x="1" y="26893"/>
                  </a:lnTo>
                  <a:lnTo>
                    <a:pt x="147730" y="26893"/>
                  </a:lnTo>
                  <a:lnTo>
                    <a:pt x="147013" y="26149"/>
                  </a:lnTo>
                  <a:lnTo>
                    <a:pt x="146268" y="25404"/>
                  </a:lnTo>
                  <a:lnTo>
                    <a:pt x="145524" y="24659"/>
                  </a:lnTo>
                  <a:lnTo>
                    <a:pt x="144751" y="23942"/>
                  </a:lnTo>
                  <a:lnTo>
                    <a:pt x="143951" y="23225"/>
                  </a:lnTo>
                  <a:lnTo>
                    <a:pt x="143152" y="22508"/>
                  </a:lnTo>
                  <a:lnTo>
                    <a:pt x="142324" y="21818"/>
                  </a:lnTo>
                  <a:lnTo>
                    <a:pt x="141469" y="21129"/>
                  </a:lnTo>
                  <a:lnTo>
                    <a:pt x="140614" y="20439"/>
                  </a:lnTo>
                  <a:lnTo>
                    <a:pt x="139759" y="19750"/>
                  </a:lnTo>
                  <a:lnTo>
                    <a:pt x="138849" y="19088"/>
                  </a:lnTo>
                  <a:lnTo>
                    <a:pt x="137966" y="18426"/>
                  </a:lnTo>
                  <a:lnTo>
                    <a:pt x="136091" y="17129"/>
                  </a:lnTo>
                  <a:lnTo>
                    <a:pt x="134187" y="15888"/>
                  </a:lnTo>
                  <a:lnTo>
                    <a:pt x="132202" y="14674"/>
                  </a:lnTo>
                  <a:lnTo>
                    <a:pt x="130160" y="13516"/>
                  </a:lnTo>
                  <a:lnTo>
                    <a:pt x="128064" y="12385"/>
                  </a:lnTo>
                  <a:lnTo>
                    <a:pt x="125913" y="11309"/>
                  </a:lnTo>
                  <a:lnTo>
                    <a:pt x="123734" y="10261"/>
                  </a:lnTo>
                  <a:lnTo>
                    <a:pt x="121472" y="9268"/>
                  </a:lnTo>
                  <a:lnTo>
                    <a:pt x="119183" y="8303"/>
                  </a:lnTo>
                  <a:lnTo>
                    <a:pt x="116838" y="7393"/>
                  </a:lnTo>
                  <a:lnTo>
                    <a:pt x="114439" y="6538"/>
                  </a:lnTo>
                  <a:lnTo>
                    <a:pt x="111984" y="5738"/>
                  </a:lnTo>
                  <a:lnTo>
                    <a:pt x="109502" y="4966"/>
                  </a:lnTo>
                  <a:lnTo>
                    <a:pt x="106964" y="4248"/>
                  </a:lnTo>
                  <a:lnTo>
                    <a:pt x="104399" y="3586"/>
                  </a:lnTo>
                  <a:lnTo>
                    <a:pt x="101806" y="2980"/>
                  </a:lnTo>
                  <a:lnTo>
                    <a:pt x="99158" y="2428"/>
                  </a:lnTo>
                  <a:lnTo>
                    <a:pt x="96455" y="1932"/>
                  </a:lnTo>
                  <a:lnTo>
                    <a:pt x="93752" y="1490"/>
                  </a:lnTo>
                  <a:lnTo>
                    <a:pt x="90994" y="1104"/>
                  </a:lnTo>
                  <a:lnTo>
                    <a:pt x="88208" y="773"/>
                  </a:lnTo>
                  <a:lnTo>
                    <a:pt x="85395" y="497"/>
                  </a:lnTo>
                  <a:lnTo>
                    <a:pt x="82554" y="277"/>
                  </a:lnTo>
                  <a:lnTo>
                    <a:pt x="79685" y="111"/>
                  </a:lnTo>
                  <a:lnTo>
                    <a:pt x="76789" y="28"/>
                  </a:lnTo>
                  <a:lnTo>
                    <a:pt x="738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4417855" y="2359881"/>
              <a:ext cx="215726" cy="2107584"/>
            </a:xfrm>
            <a:custGeom>
              <a:avLst/>
              <a:gdLst/>
              <a:ahLst/>
              <a:cxnLst/>
              <a:rect l="l" t="t" r="r" b="b"/>
              <a:pathLst>
                <a:path w="12634" h="123431" extrusionOk="0">
                  <a:moveTo>
                    <a:pt x="4552" y="1"/>
                  </a:moveTo>
                  <a:lnTo>
                    <a:pt x="1" y="123430"/>
                  </a:lnTo>
                  <a:lnTo>
                    <a:pt x="12633" y="123430"/>
                  </a:lnTo>
                  <a:lnTo>
                    <a:pt x="8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5329643" y="3699774"/>
              <a:ext cx="712113" cy="834558"/>
            </a:xfrm>
            <a:custGeom>
              <a:avLst/>
              <a:gdLst/>
              <a:ahLst/>
              <a:cxnLst/>
              <a:rect l="l" t="t" r="r" b="b"/>
              <a:pathLst>
                <a:path w="41705" h="48876" extrusionOk="0">
                  <a:moveTo>
                    <a:pt x="1" y="1"/>
                  </a:moveTo>
                  <a:lnTo>
                    <a:pt x="1" y="13571"/>
                  </a:lnTo>
                  <a:lnTo>
                    <a:pt x="1" y="14316"/>
                  </a:lnTo>
                  <a:lnTo>
                    <a:pt x="56" y="15033"/>
                  </a:lnTo>
                  <a:lnTo>
                    <a:pt x="166" y="15750"/>
                  </a:lnTo>
                  <a:lnTo>
                    <a:pt x="276" y="16467"/>
                  </a:lnTo>
                  <a:lnTo>
                    <a:pt x="442" y="17157"/>
                  </a:lnTo>
                  <a:lnTo>
                    <a:pt x="635" y="17846"/>
                  </a:lnTo>
                  <a:lnTo>
                    <a:pt x="883" y="18508"/>
                  </a:lnTo>
                  <a:lnTo>
                    <a:pt x="1131" y="19170"/>
                  </a:lnTo>
                  <a:lnTo>
                    <a:pt x="1407" y="19804"/>
                  </a:lnTo>
                  <a:lnTo>
                    <a:pt x="1738" y="20439"/>
                  </a:lnTo>
                  <a:lnTo>
                    <a:pt x="2097" y="21046"/>
                  </a:lnTo>
                  <a:lnTo>
                    <a:pt x="2455" y="21625"/>
                  </a:lnTo>
                  <a:lnTo>
                    <a:pt x="2869" y="22204"/>
                  </a:lnTo>
                  <a:lnTo>
                    <a:pt x="3283" y="22728"/>
                  </a:lnTo>
                  <a:lnTo>
                    <a:pt x="3752" y="23252"/>
                  </a:lnTo>
                  <a:lnTo>
                    <a:pt x="4221" y="23749"/>
                  </a:lnTo>
                  <a:lnTo>
                    <a:pt x="4717" y="24245"/>
                  </a:lnTo>
                  <a:lnTo>
                    <a:pt x="5241" y="24686"/>
                  </a:lnTo>
                  <a:lnTo>
                    <a:pt x="5793" y="25128"/>
                  </a:lnTo>
                  <a:lnTo>
                    <a:pt x="6372" y="25514"/>
                  </a:lnTo>
                  <a:lnTo>
                    <a:pt x="6951" y="25900"/>
                  </a:lnTo>
                  <a:lnTo>
                    <a:pt x="7558" y="26259"/>
                  </a:lnTo>
                  <a:lnTo>
                    <a:pt x="8165" y="26562"/>
                  </a:lnTo>
                  <a:lnTo>
                    <a:pt x="8799" y="26865"/>
                  </a:lnTo>
                  <a:lnTo>
                    <a:pt x="9461" y="27114"/>
                  </a:lnTo>
                  <a:lnTo>
                    <a:pt x="10151" y="27334"/>
                  </a:lnTo>
                  <a:lnTo>
                    <a:pt x="10813" y="27527"/>
                  </a:lnTo>
                  <a:lnTo>
                    <a:pt x="11530" y="27693"/>
                  </a:lnTo>
                  <a:lnTo>
                    <a:pt x="12219" y="27831"/>
                  </a:lnTo>
                  <a:lnTo>
                    <a:pt x="12964" y="27914"/>
                  </a:lnTo>
                  <a:lnTo>
                    <a:pt x="13681" y="27969"/>
                  </a:lnTo>
                  <a:lnTo>
                    <a:pt x="14426" y="27996"/>
                  </a:lnTo>
                  <a:lnTo>
                    <a:pt x="27665" y="27996"/>
                  </a:lnTo>
                  <a:lnTo>
                    <a:pt x="28024" y="28024"/>
                  </a:lnTo>
                  <a:lnTo>
                    <a:pt x="28410" y="28079"/>
                  </a:lnTo>
                  <a:lnTo>
                    <a:pt x="28769" y="28134"/>
                  </a:lnTo>
                  <a:lnTo>
                    <a:pt x="29127" y="28217"/>
                  </a:lnTo>
                  <a:lnTo>
                    <a:pt x="29486" y="28327"/>
                  </a:lnTo>
                  <a:lnTo>
                    <a:pt x="29817" y="28438"/>
                  </a:lnTo>
                  <a:lnTo>
                    <a:pt x="30148" y="28576"/>
                  </a:lnTo>
                  <a:lnTo>
                    <a:pt x="30479" y="28713"/>
                  </a:lnTo>
                  <a:lnTo>
                    <a:pt x="30810" y="28879"/>
                  </a:lnTo>
                  <a:lnTo>
                    <a:pt x="31113" y="29072"/>
                  </a:lnTo>
                  <a:lnTo>
                    <a:pt x="31417" y="29265"/>
                  </a:lnTo>
                  <a:lnTo>
                    <a:pt x="31692" y="29458"/>
                  </a:lnTo>
                  <a:lnTo>
                    <a:pt x="31996" y="29679"/>
                  </a:lnTo>
                  <a:lnTo>
                    <a:pt x="32244" y="29927"/>
                  </a:lnTo>
                  <a:lnTo>
                    <a:pt x="32520" y="30175"/>
                  </a:lnTo>
                  <a:lnTo>
                    <a:pt x="32768" y="30424"/>
                  </a:lnTo>
                  <a:lnTo>
                    <a:pt x="32989" y="30699"/>
                  </a:lnTo>
                  <a:lnTo>
                    <a:pt x="33209" y="30975"/>
                  </a:lnTo>
                  <a:lnTo>
                    <a:pt x="33402" y="31251"/>
                  </a:lnTo>
                  <a:lnTo>
                    <a:pt x="33596" y="31554"/>
                  </a:lnTo>
                  <a:lnTo>
                    <a:pt x="33789" y="31885"/>
                  </a:lnTo>
                  <a:lnTo>
                    <a:pt x="33954" y="32189"/>
                  </a:lnTo>
                  <a:lnTo>
                    <a:pt x="34092" y="32520"/>
                  </a:lnTo>
                  <a:lnTo>
                    <a:pt x="34230" y="32851"/>
                  </a:lnTo>
                  <a:lnTo>
                    <a:pt x="34340" y="33209"/>
                  </a:lnTo>
                  <a:lnTo>
                    <a:pt x="34451" y="33540"/>
                  </a:lnTo>
                  <a:lnTo>
                    <a:pt x="34533" y="33899"/>
                  </a:lnTo>
                  <a:lnTo>
                    <a:pt x="34589" y="34285"/>
                  </a:lnTo>
                  <a:lnTo>
                    <a:pt x="34644" y="34644"/>
                  </a:lnTo>
                  <a:lnTo>
                    <a:pt x="34671" y="35030"/>
                  </a:lnTo>
                  <a:lnTo>
                    <a:pt x="34671" y="35416"/>
                  </a:lnTo>
                  <a:lnTo>
                    <a:pt x="34671" y="48876"/>
                  </a:lnTo>
                  <a:lnTo>
                    <a:pt x="41705" y="48876"/>
                  </a:lnTo>
                  <a:lnTo>
                    <a:pt x="41705" y="35416"/>
                  </a:lnTo>
                  <a:lnTo>
                    <a:pt x="41677" y="34671"/>
                  </a:lnTo>
                  <a:lnTo>
                    <a:pt x="41622" y="33926"/>
                  </a:lnTo>
                  <a:lnTo>
                    <a:pt x="41539" y="33209"/>
                  </a:lnTo>
                  <a:lnTo>
                    <a:pt x="41401" y="32492"/>
                  </a:lnTo>
                  <a:lnTo>
                    <a:pt x="41236" y="31803"/>
                  </a:lnTo>
                  <a:lnTo>
                    <a:pt x="41043" y="31113"/>
                  </a:lnTo>
                  <a:lnTo>
                    <a:pt x="40822" y="30451"/>
                  </a:lnTo>
                  <a:lnTo>
                    <a:pt x="40574" y="29789"/>
                  </a:lnTo>
                  <a:lnTo>
                    <a:pt x="40270" y="29155"/>
                  </a:lnTo>
                  <a:lnTo>
                    <a:pt x="39967" y="28520"/>
                  </a:lnTo>
                  <a:lnTo>
                    <a:pt x="39608" y="27914"/>
                  </a:lnTo>
                  <a:lnTo>
                    <a:pt x="39222" y="27334"/>
                  </a:lnTo>
                  <a:lnTo>
                    <a:pt x="38836" y="26783"/>
                  </a:lnTo>
                  <a:lnTo>
                    <a:pt x="38395" y="26231"/>
                  </a:lnTo>
                  <a:lnTo>
                    <a:pt x="37954" y="25707"/>
                  </a:lnTo>
                  <a:lnTo>
                    <a:pt x="37485" y="25211"/>
                  </a:lnTo>
                  <a:lnTo>
                    <a:pt x="36961" y="24714"/>
                  </a:lnTo>
                  <a:lnTo>
                    <a:pt x="36437" y="24273"/>
                  </a:lnTo>
                  <a:lnTo>
                    <a:pt x="35912" y="23831"/>
                  </a:lnTo>
                  <a:lnTo>
                    <a:pt x="35333" y="23445"/>
                  </a:lnTo>
                  <a:lnTo>
                    <a:pt x="34754" y="23059"/>
                  </a:lnTo>
                  <a:lnTo>
                    <a:pt x="34147" y="22728"/>
                  </a:lnTo>
                  <a:lnTo>
                    <a:pt x="33513" y="22397"/>
                  </a:lnTo>
                  <a:lnTo>
                    <a:pt x="32878" y="22121"/>
                  </a:lnTo>
                  <a:lnTo>
                    <a:pt x="32216" y="21846"/>
                  </a:lnTo>
                  <a:lnTo>
                    <a:pt x="31554" y="21625"/>
                  </a:lnTo>
                  <a:lnTo>
                    <a:pt x="30865" y="21432"/>
                  </a:lnTo>
                  <a:lnTo>
                    <a:pt x="30175" y="21266"/>
                  </a:lnTo>
                  <a:lnTo>
                    <a:pt x="29458" y="21128"/>
                  </a:lnTo>
                  <a:lnTo>
                    <a:pt x="28741" y="21046"/>
                  </a:lnTo>
                  <a:lnTo>
                    <a:pt x="28024" y="20990"/>
                  </a:lnTo>
                  <a:lnTo>
                    <a:pt x="27279" y="20963"/>
                  </a:lnTo>
                  <a:lnTo>
                    <a:pt x="14040" y="20963"/>
                  </a:lnTo>
                  <a:lnTo>
                    <a:pt x="13681" y="20935"/>
                  </a:lnTo>
                  <a:lnTo>
                    <a:pt x="13295" y="20880"/>
                  </a:lnTo>
                  <a:lnTo>
                    <a:pt x="12937" y="20825"/>
                  </a:lnTo>
                  <a:lnTo>
                    <a:pt x="12578" y="20742"/>
                  </a:lnTo>
                  <a:lnTo>
                    <a:pt x="12219" y="20632"/>
                  </a:lnTo>
                  <a:lnTo>
                    <a:pt x="11888" y="20522"/>
                  </a:lnTo>
                  <a:lnTo>
                    <a:pt x="11530" y="20384"/>
                  </a:lnTo>
                  <a:lnTo>
                    <a:pt x="11227" y="20246"/>
                  </a:lnTo>
                  <a:lnTo>
                    <a:pt x="10896" y="20080"/>
                  </a:lnTo>
                  <a:lnTo>
                    <a:pt x="10592" y="19887"/>
                  </a:lnTo>
                  <a:lnTo>
                    <a:pt x="10289" y="19694"/>
                  </a:lnTo>
                  <a:lnTo>
                    <a:pt x="9985" y="19501"/>
                  </a:lnTo>
                  <a:lnTo>
                    <a:pt x="9709" y="19280"/>
                  </a:lnTo>
                  <a:lnTo>
                    <a:pt x="9434" y="19032"/>
                  </a:lnTo>
                  <a:lnTo>
                    <a:pt x="9185" y="18812"/>
                  </a:lnTo>
                  <a:lnTo>
                    <a:pt x="8937" y="18536"/>
                  </a:lnTo>
                  <a:lnTo>
                    <a:pt x="8717" y="18287"/>
                  </a:lnTo>
                  <a:lnTo>
                    <a:pt x="8496" y="17984"/>
                  </a:lnTo>
                  <a:lnTo>
                    <a:pt x="8275" y="17708"/>
                  </a:lnTo>
                  <a:lnTo>
                    <a:pt x="8082" y="17405"/>
                  </a:lnTo>
                  <a:lnTo>
                    <a:pt x="7917" y="17101"/>
                  </a:lnTo>
                  <a:lnTo>
                    <a:pt x="7751" y="16770"/>
                  </a:lnTo>
                  <a:lnTo>
                    <a:pt x="7586" y="16439"/>
                  </a:lnTo>
                  <a:lnTo>
                    <a:pt x="7475" y="16108"/>
                  </a:lnTo>
                  <a:lnTo>
                    <a:pt x="7337" y="15777"/>
                  </a:lnTo>
                  <a:lnTo>
                    <a:pt x="7255" y="15419"/>
                  </a:lnTo>
                  <a:lnTo>
                    <a:pt x="7172" y="15060"/>
                  </a:lnTo>
                  <a:lnTo>
                    <a:pt x="7089" y="14702"/>
                  </a:lnTo>
                  <a:lnTo>
                    <a:pt x="7062" y="14316"/>
                  </a:lnTo>
                  <a:lnTo>
                    <a:pt x="7034" y="13957"/>
                  </a:lnTo>
                  <a:lnTo>
                    <a:pt x="7006" y="13571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2"/>
            <p:cNvSpPr/>
            <p:nvPr/>
          </p:nvSpPr>
          <p:spPr>
            <a:xfrm>
              <a:off x="4850211" y="4129295"/>
              <a:ext cx="250098" cy="159207"/>
            </a:xfrm>
            <a:custGeom>
              <a:avLst/>
              <a:gdLst/>
              <a:ahLst/>
              <a:cxnLst/>
              <a:rect l="l" t="t" r="r" b="b"/>
              <a:pathLst>
                <a:path w="14647" h="9324" extrusionOk="0">
                  <a:moveTo>
                    <a:pt x="6758" y="0"/>
                  </a:moveTo>
                  <a:lnTo>
                    <a:pt x="0" y="9323"/>
                  </a:lnTo>
                  <a:lnTo>
                    <a:pt x="3007" y="9323"/>
                  </a:lnTo>
                  <a:lnTo>
                    <a:pt x="7254" y="3476"/>
                  </a:lnTo>
                  <a:lnTo>
                    <a:pt x="11529" y="9323"/>
                  </a:lnTo>
                  <a:lnTo>
                    <a:pt x="14646" y="9323"/>
                  </a:lnTo>
                  <a:lnTo>
                    <a:pt x="7778" y="0"/>
                  </a:lnTo>
                  <a:lnTo>
                    <a:pt x="7254" y="359"/>
                  </a:lnTo>
                  <a:lnTo>
                    <a:pt x="67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4722575" y="3991295"/>
              <a:ext cx="503473" cy="210535"/>
            </a:xfrm>
            <a:custGeom>
              <a:avLst/>
              <a:gdLst/>
              <a:ahLst/>
              <a:cxnLst/>
              <a:rect l="l" t="t" r="r" b="b"/>
              <a:pathLst>
                <a:path w="29486" h="12330" extrusionOk="0">
                  <a:moveTo>
                    <a:pt x="3614" y="1"/>
                  </a:moveTo>
                  <a:lnTo>
                    <a:pt x="0" y="12330"/>
                  </a:lnTo>
                  <a:lnTo>
                    <a:pt x="29486" y="12330"/>
                  </a:lnTo>
                  <a:lnTo>
                    <a:pt x="25872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4713150" y="3985182"/>
              <a:ext cx="521846" cy="223256"/>
            </a:xfrm>
            <a:custGeom>
              <a:avLst/>
              <a:gdLst/>
              <a:ahLst/>
              <a:cxnLst/>
              <a:rect l="l" t="t" r="r" b="b"/>
              <a:pathLst>
                <a:path w="30562" h="13075" extrusionOk="0">
                  <a:moveTo>
                    <a:pt x="25983" y="717"/>
                  </a:moveTo>
                  <a:lnTo>
                    <a:pt x="26176" y="1407"/>
                  </a:lnTo>
                  <a:lnTo>
                    <a:pt x="29348" y="12329"/>
                  </a:lnTo>
                  <a:lnTo>
                    <a:pt x="1242" y="12329"/>
                  </a:lnTo>
                  <a:lnTo>
                    <a:pt x="4193" y="2124"/>
                  </a:lnTo>
                  <a:lnTo>
                    <a:pt x="4607" y="717"/>
                  </a:lnTo>
                  <a:close/>
                  <a:moveTo>
                    <a:pt x="4166" y="0"/>
                  </a:moveTo>
                  <a:lnTo>
                    <a:pt x="3973" y="28"/>
                  </a:lnTo>
                  <a:lnTo>
                    <a:pt x="3807" y="83"/>
                  </a:lnTo>
                  <a:lnTo>
                    <a:pt x="3697" y="166"/>
                  </a:lnTo>
                  <a:lnTo>
                    <a:pt x="3642" y="221"/>
                  </a:lnTo>
                  <a:lnTo>
                    <a:pt x="3614" y="276"/>
                  </a:lnTo>
                  <a:lnTo>
                    <a:pt x="28" y="12605"/>
                  </a:lnTo>
                  <a:lnTo>
                    <a:pt x="1" y="12688"/>
                  </a:lnTo>
                  <a:lnTo>
                    <a:pt x="28" y="12771"/>
                  </a:lnTo>
                  <a:lnTo>
                    <a:pt x="56" y="12854"/>
                  </a:lnTo>
                  <a:lnTo>
                    <a:pt x="111" y="12909"/>
                  </a:lnTo>
                  <a:lnTo>
                    <a:pt x="194" y="12964"/>
                  </a:lnTo>
                  <a:lnTo>
                    <a:pt x="304" y="13019"/>
                  </a:lnTo>
                  <a:lnTo>
                    <a:pt x="414" y="13047"/>
                  </a:lnTo>
                  <a:lnTo>
                    <a:pt x="552" y="13074"/>
                  </a:lnTo>
                  <a:lnTo>
                    <a:pt x="30038" y="13074"/>
                  </a:lnTo>
                  <a:lnTo>
                    <a:pt x="30231" y="13047"/>
                  </a:lnTo>
                  <a:lnTo>
                    <a:pt x="30396" y="12991"/>
                  </a:lnTo>
                  <a:lnTo>
                    <a:pt x="30479" y="12881"/>
                  </a:lnTo>
                  <a:lnTo>
                    <a:pt x="30562" y="12771"/>
                  </a:lnTo>
                  <a:lnTo>
                    <a:pt x="30562" y="12688"/>
                  </a:lnTo>
                  <a:lnTo>
                    <a:pt x="30562" y="12605"/>
                  </a:lnTo>
                  <a:lnTo>
                    <a:pt x="26976" y="276"/>
                  </a:lnTo>
                  <a:lnTo>
                    <a:pt x="26948" y="221"/>
                  </a:lnTo>
                  <a:lnTo>
                    <a:pt x="26893" y="166"/>
                  </a:lnTo>
                  <a:lnTo>
                    <a:pt x="26783" y="83"/>
                  </a:lnTo>
                  <a:lnTo>
                    <a:pt x="26617" y="28"/>
                  </a:lnTo>
                  <a:lnTo>
                    <a:pt x="26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2"/>
            <p:cNvSpPr/>
            <p:nvPr/>
          </p:nvSpPr>
          <p:spPr>
            <a:xfrm>
              <a:off x="4738113" y="3984704"/>
              <a:ext cx="476171" cy="224195"/>
            </a:xfrm>
            <a:custGeom>
              <a:avLst/>
              <a:gdLst/>
              <a:ahLst/>
              <a:cxnLst/>
              <a:rect l="l" t="t" r="r" b="b"/>
              <a:pathLst>
                <a:path w="27887" h="13130" extrusionOk="0">
                  <a:moveTo>
                    <a:pt x="13268" y="4000"/>
                  </a:moveTo>
                  <a:lnTo>
                    <a:pt x="13268" y="6207"/>
                  </a:lnTo>
                  <a:lnTo>
                    <a:pt x="7337" y="6207"/>
                  </a:lnTo>
                  <a:lnTo>
                    <a:pt x="7834" y="4000"/>
                  </a:lnTo>
                  <a:close/>
                  <a:moveTo>
                    <a:pt x="19777" y="4000"/>
                  </a:moveTo>
                  <a:lnTo>
                    <a:pt x="20301" y="6207"/>
                  </a:lnTo>
                  <a:lnTo>
                    <a:pt x="14398" y="6207"/>
                  </a:lnTo>
                  <a:lnTo>
                    <a:pt x="14398" y="4000"/>
                  </a:lnTo>
                  <a:close/>
                  <a:moveTo>
                    <a:pt x="13268" y="6951"/>
                  </a:moveTo>
                  <a:lnTo>
                    <a:pt x="13268" y="9130"/>
                  </a:lnTo>
                  <a:lnTo>
                    <a:pt x="6648" y="9130"/>
                  </a:lnTo>
                  <a:lnTo>
                    <a:pt x="7172" y="6951"/>
                  </a:lnTo>
                  <a:close/>
                  <a:moveTo>
                    <a:pt x="20466" y="6951"/>
                  </a:moveTo>
                  <a:lnTo>
                    <a:pt x="20991" y="9130"/>
                  </a:lnTo>
                  <a:lnTo>
                    <a:pt x="14398" y="9130"/>
                  </a:lnTo>
                  <a:lnTo>
                    <a:pt x="14398" y="6951"/>
                  </a:lnTo>
                  <a:close/>
                  <a:moveTo>
                    <a:pt x="19391" y="1"/>
                  </a:moveTo>
                  <a:lnTo>
                    <a:pt x="19198" y="28"/>
                  </a:lnTo>
                  <a:lnTo>
                    <a:pt x="19032" y="56"/>
                  </a:lnTo>
                  <a:lnTo>
                    <a:pt x="18977" y="111"/>
                  </a:lnTo>
                  <a:lnTo>
                    <a:pt x="18922" y="166"/>
                  </a:lnTo>
                  <a:lnTo>
                    <a:pt x="18922" y="221"/>
                  </a:lnTo>
                  <a:lnTo>
                    <a:pt x="18922" y="304"/>
                  </a:lnTo>
                  <a:lnTo>
                    <a:pt x="19611" y="3283"/>
                  </a:lnTo>
                  <a:lnTo>
                    <a:pt x="14398" y="3283"/>
                  </a:lnTo>
                  <a:lnTo>
                    <a:pt x="14398" y="580"/>
                  </a:lnTo>
                  <a:lnTo>
                    <a:pt x="14371" y="497"/>
                  </a:lnTo>
                  <a:lnTo>
                    <a:pt x="14343" y="442"/>
                  </a:lnTo>
                  <a:lnTo>
                    <a:pt x="14288" y="387"/>
                  </a:lnTo>
                  <a:lnTo>
                    <a:pt x="14205" y="332"/>
                  </a:lnTo>
                  <a:lnTo>
                    <a:pt x="14040" y="277"/>
                  </a:lnTo>
                  <a:lnTo>
                    <a:pt x="13819" y="249"/>
                  </a:lnTo>
                  <a:lnTo>
                    <a:pt x="13626" y="277"/>
                  </a:lnTo>
                  <a:lnTo>
                    <a:pt x="13461" y="332"/>
                  </a:lnTo>
                  <a:lnTo>
                    <a:pt x="13378" y="387"/>
                  </a:lnTo>
                  <a:lnTo>
                    <a:pt x="13323" y="442"/>
                  </a:lnTo>
                  <a:lnTo>
                    <a:pt x="13295" y="497"/>
                  </a:lnTo>
                  <a:lnTo>
                    <a:pt x="13268" y="580"/>
                  </a:lnTo>
                  <a:lnTo>
                    <a:pt x="13268" y="3283"/>
                  </a:lnTo>
                  <a:lnTo>
                    <a:pt x="7999" y="3283"/>
                  </a:lnTo>
                  <a:lnTo>
                    <a:pt x="8634" y="607"/>
                  </a:lnTo>
                  <a:lnTo>
                    <a:pt x="8634" y="525"/>
                  </a:lnTo>
                  <a:lnTo>
                    <a:pt x="8606" y="442"/>
                  </a:lnTo>
                  <a:lnTo>
                    <a:pt x="8579" y="387"/>
                  </a:lnTo>
                  <a:lnTo>
                    <a:pt x="8523" y="332"/>
                  </a:lnTo>
                  <a:lnTo>
                    <a:pt x="8358" y="221"/>
                  </a:lnTo>
                  <a:lnTo>
                    <a:pt x="8165" y="166"/>
                  </a:lnTo>
                  <a:lnTo>
                    <a:pt x="7972" y="139"/>
                  </a:lnTo>
                  <a:lnTo>
                    <a:pt x="7806" y="194"/>
                  </a:lnTo>
                  <a:lnTo>
                    <a:pt x="7724" y="221"/>
                  </a:lnTo>
                  <a:lnTo>
                    <a:pt x="7641" y="277"/>
                  </a:lnTo>
                  <a:lnTo>
                    <a:pt x="7613" y="332"/>
                  </a:lnTo>
                  <a:lnTo>
                    <a:pt x="7586" y="414"/>
                  </a:lnTo>
                  <a:lnTo>
                    <a:pt x="6924" y="3283"/>
                  </a:lnTo>
                  <a:lnTo>
                    <a:pt x="1655" y="3283"/>
                  </a:lnTo>
                  <a:lnTo>
                    <a:pt x="1518" y="3311"/>
                  </a:lnTo>
                  <a:lnTo>
                    <a:pt x="1380" y="3338"/>
                  </a:lnTo>
                  <a:lnTo>
                    <a:pt x="1297" y="3393"/>
                  </a:lnTo>
                  <a:lnTo>
                    <a:pt x="1214" y="3448"/>
                  </a:lnTo>
                  <a:lnTo>
                    <a:pt x="1159" y="3504"/>
                  </a:lnTo>
                  <a:lnTo>
                    <a:pt x="1131" y="3586"/>
                  </a:lnTo>
                  <a:lnTo>
                    <a:pt x="1131" y="3642"/>
                  </a:lnTo>
                  <a:lnTo>
                    <a:pt x="1131" y="3697"/>
                  </a:lnTo>
                  <a:lnTo>
                    <a:pt x="1159" y="3779"/>
                  </a:lnTo>
                  <a:lnTo>
                    <a:pt x="1214" y="3835"/>
                  </a:lnTo>
                  <a:lnTo>
                    <a:pt x="1297" y="3890"/>
                  </a:lnTo>
                  <a:lnTo>
                    <a:pt x="1380" y="3945"/>
                  </a:lnTo>
                  <a:lnTo>
                    <a:pt x="1518" y="3973"/>
                  </a:lnTo>
                  <a:lnTo>
                    <a:pt x="1655" y="4000"/>
                  </a:lnTo>
                  <a:lnTo>
                    <a:pt x="6731" y="4000"/>
                  </a:lnTo>
                  <a:lnTo>
                    <a:pt x="6234" y="6207"/>
                  </a:lnTo>
                  <a:lnTo>
                    <a:pt x="883" y="6207"/>
                  </a:lnTo>
                  <a:lnTo>
                    <a:pt x="718" y="6234"/>
                  </a:lnTo>
                  <a:lnTo>
                    <a:pt x="607" y="6262"/>
                  </a:lnTo>
                  <a:lnTo>
                    <a:pt x="497" y="6317"/>
                  </a:lnTo>
                  <a:lnTo>
                    <a:pt x="414" y="6372"/>
                  </a:lnTo>
                  <a:lnTo>
                    <a:pt x="359" y="6427"/>
                  </a:lnTo>
                  <a:lnTo>
                    <a:pt x="332" y="6510"/>
                  </a:lnTo>
                  <a:lnTo>
                    <a:pt x="332" y="6565"/>
                  </a:lnTo>
                  <a:lnTo>
                    <a:pt x="332" y="6648"/>
                  </a:lnTo>
                  <a:lnTo>
                    <a:pt x="359" y="6703"/>
                  </a:lnTo>
                  <a:lnTo>
                    <a:pt x="414" y="6758"/>
                  </a:lnTo>
                  <a:lnTo>
                    <a:pt x="497" y="6813"/>
                  </a:lnTo>
                  <a:lnTo>
                    <a:pt x="607" y="6869"/>
                  </a:lnTo>
                  <a:lnTo>
                    <a:pt x="718" y="6896"/>
                  </a:lnTo>
                  <a:lnTo>
                    <a:pt x="883" y="6924"/>
                  </a:lnTo>
                  <a:lnTo>
                    <a:pt x="1049" y="6951"/>
                  </a:lnTo>
                  <a:lnTo>
                    <a:pt x="6069" y="6951"/>
                  </a:lnTo>
                  <a:lnTo>
                    <a:pt x="5545" y="9130"/>
                  </a:lnTo>
                  <a:lnTo>
                    <a:pt x="773" y="9130"/>
                  </a:lnTo>
                  <a:lnTo>
                    <a:pt x="580" y="9158"/>
                  </a:lnTo>
                  <a:lnTo>
                    <a:pt x="442" y="9158"/>
                  </a:lnTo>
                  <a:lnTo>
                    <a:pt x="304" y="9213"/>
                  </a:lnTo>
                  <a:lnTo>
                    <a:pt x="194" y="9241"/>
                  </a:lnTo>
                  <a:lnTo>
                    <a:pt x="111" y="9296"/>
                  </a:lnTo>
                  <a:lnTo>
                    <a:pt x="56" y="9379"/>
                  </a:lnTo>
                  <a:lnTo>
                    <a:pt x="28" y="9434"/>
                  </a:lnTo>
                  <a:lnTo>
                    <a:pt x="1" y="9516"/>
                  </a:lnTo>
                  <a:lnTo>
                    <a:pt x="28" y="9572"/>
                  </a:lnTo>
                  <a:lnTo>
                    <a:pt x="56" y="9627"/>
                  </a:lnTo>
                  <a:lnTo>
                    <a:pt x="111" y="9710"/>
                  </a:lnTo>
                  <a:lnTo>
                    <a:pt x="194" y="9765"/>
                  </a:lnTo>
                  <a:lnTo>
                    <a:pt x="304" y="9792"/>
                  </a:lnTo>
                  <a:lnTo>
                    <a:pt x="442" y="9847"/>
                  </a:lnTo>
                  <a:lnTo>
                    <a:pt x="580" y="9875"/>
                  </a:lnTo>
                  <a:lnTo>
                    <a:pt x="5379" y="9875"/>
                  </a:lnTo>
                  <a:lnTo>
                    <a:pt x="4745" y="12661"/>
                  </a:lnTo>
                  <a:lnTo>
                    <a:pt x="4745" y="12744"/>
                  </a:lnTo>
                  <a:lnTo>
                    <a:pt x="4745" y="12826"/>
                  </a:lnTo>
                  <a:lnTo>
                    <a:pt x="4800" y="12882"/>
                  </a:lnTo>
                  <a:lnTo>
                    <a:pt x="4855" y="12964"/>
                  </a:lnTo>
                  <a:lnTo>
                    <a:pt x="4993" y="13047"/>
                  </a:lnTo>
                  <a:lnTo>
                    <a:pt x="5186" y="13102"/>
                  </a:lnTo>
                  <a:lnTo>
                    <a:pt x="5379" y="13130"/>
                  </a:lnTo>
                  <a:lnTo>
                    <a:pt x="5572" y="13075"/>
                  </a:lnTo>
                  <a:lnTo>
                    <a:pt x="5655" y="13047"/>
                  </a:lnTo>
                  <a:lnTo>
                    <a:pt x="5710" y="12992"/>
                  </a:lnTo>
                  <a:lnTo>
                    <a:pt x="5765" y="12937"/>
                  </a:lnTo>
                  <a:lnTo>
                    <a:pt x="5793" y="12854"/>
                  </a:lnTo>
                  <a:lnTo>
                    <a:pt x="6482" y="9875"/>
                  </a:lnTo>
                  <a:lnTo>
                    <a:pt x="13268" y="9875"/>
                  </a:lnTo>
                  <a:lnTo>
                    <a:pt x="13268" y="12495"/>
                  </a:lnTo>
                  <a:lnTo>
                    <a:pt x="13295" y="12578"/>
                  </a:lnTo>
                  <a:lnTo>
                    <a:pt x="13323" y="12661"/>
                  </a:lnTo>
                  <a:lnTo>
                    <a:pt x="13378" y="12716"/>
                  </a:lnTo>
                  <a:lnTo>
                    <a:pt x="13461" y="12771"/>
                  </a:lnTo>
                  <a:lnTo>
                    <a:pt x="13626" y="12826"/>
                  </a:lnTo>
                  <a:lnTo>
                    <a:pt x="13819" y="12854"/>
                  </a:lnTo>
                  <a:lnTo>
                    <a:pt x="14040" y="12826"/>
                  </a:lnTo>
                  <a:lnTo>
                    <a:pt x="14205" y="12771"/>
                  </a:lnTo>
                  <a:lnTo>
                    <a:pt x="14288" y="12716"/>
                  </a:lnTo>
                  <a:lnTo>
                    <a:pt x="14343" y="12661"/>
                  </a:lnTo>
                  <a:lnTo>
                    <a:pt x="14371" y="12578"/>
                  </a:lnTo>
                  <a:lnTo>
                    <a:pt x="14398" y="12495"/>
                  </a:lnTo>
                  <a:lnTo>
                    <a:pt x="14398" y="9875"/>
                  </a:lnTo>
                  <a:lnTo>
                    <a:pt x="21156" y="9875"/>
                  </a:lnTo>
                  <a:lnTo>
                    <a:pt x="21790" y="12551"/>
                  </a:lnTo>
                  <a:lnTo>
                    <a:pt x="21846" y="12633"/>
                  </a:lnTo>
                  <a:lnTo>
                    <a:pt x="21873" y="12716"/>
                  </a:lnTo>
                  <a:lnTo>
                    <a:pt x="21956" y="12744"/>
                  </a:lnTo>
                  <a:lnTo>
                    <a:pt x="22039" y="12799"/>
                  </a:lnTo>
                  <a:lnTo>
                    <a:pt x="22232" y="12826"/>
                  </a:lnTo>
                  <a:lnTo>
                    <a:pt x="22425" y="12799"/>
                  </a:lnTo>
                  <a:lnTo>
                    <a:pt x="22618" y="12744"/>
                  </a:lnTo>
                  <a:lnTo>
                    <a:pt x="22756" y="12661"/>
                  </a:lnTo>
                  <a:lnTo>
                    <a:pt x="22839" y="12606"/>
                  </a:lnTo>
                  <a:lnTo>
                    <a:pt x="22866" y="12523"/>
                  </a:lnTo>
                  <a:lnTo>
                    <a:pt x="22894" y="12440"/>
                  </a:lnTo>
                  <a:lnTo>
                    <a:pt x="22866" y="12385"/>
                  </a:lnTo>
                  <a:lnTo>
                    <a:pt x="22287" y="9875"/>
                  </a:lnTo>
                  <a:lnTo>
                    <a:pt x="27307" y="9875"/>
                  </a:lnTo>
                  <a:lnTo>
                    <a:pt x="27445" y="9847"/>
                  </a:lnTo>
                  <a:lnTo>
                    <a:pt x="27583" y="9792"/>
                  </a:lnTo>
                  <a:lnTo>
                    <a:pt x="27693" y="9765"/>
                  </a:lnTo>
                  <a:lnTo>
                    <a:pt x="27776" y="9710"/>
                  </a:lnTo>
                  <a:lnTo>
                    <a:pt x="27831" y="9627"/>
                  </a:lnTo>
                  <a:lnTo>
                    <a:pt x="27858" y="9572"/>
                  </a:lnTo>
                  <a:lnTo>
                    <a:pt x="27886" y="9516"/>
                  </a:lnTo>
                  <a:lnTo>
                    <a:pt x="27858" y="9434"/>
                  </a:lnTo>
                  <a:lnTo>
                    <a:pt x="27831" y="9379"/>
                  </a:lnTo>
                  <a:lnTo>
                    <a:pt x="27776" y="9296"/>
                  </a:lnTo>
                  <a:lnTo>
                    <a:pt x="27693" y="9241"/>
                  </a:lnTo>
                  <a:lnTo>
                    <a:pt x="27583" y="9213"/>
                  </a:lnTo>
                  <a:lnTo>
                    <a:pt x="27445" y="9158"/>
                  </a:lnTo>
                  <a:lnTo>
                    <a:pt x="27307" y="9158"/>
                  </a:lnTo>
                  <a:lnTo>
                    <a:pt x="27114" y="9130"/>
                  </a:lnTo>
                  <a:lnTo>
                    <a:pt x="22121" y="9130"/>
                  </a:lnTo>
                  <a:lnTo>
                    <a:pt x="21597" y="6951"/>
                  </a:lnTo>
                  <a:lnTo>
                    <a:pt x="26617" y="6951"/>
                  </a:lnTo>
                  <a:lnTo>
                    <a:pt x="26783" y="6924"/>
                  </a:lnTo>
                  <a:lnTo>
                    <a:pt x="26948" y="6896"/>
                  </a:lnTo>
                  <a:lnTo>
                    <a:pt x="27059" y="6869"/>
                  </a:lnTo>
                  <a:lnTo>
                    <a:pt x="27169" y="6813"/>
                  </a:lnTo>
                  <a:lnTo>
                    <a:pt x="27252" y="6758"/>
                  </a:lnTo>
                  <a:lnTo>
                    <a:pt x="27307" y="6703"/>
                  </a:lnTo>
                  <a:lnTo>
                    <a:pt x="27334" y="6648"/>
                  </a:lnTo>
                  <a:lnTo>
                    <a:pt x="27362" y="6565"/>
                  </a:lnTo>
                  <a:lnTo>
                    <a:pt x="27334" y="6510"/>
                  </a:lnTo>
                  <a:lnTo>
                    <a:pt x="27307" y="6427"/>
                  </a:lnTo>
                  <a:lnTo>
                    <a:pt x="27252" y="6372"/>
                  </a:lnTo>
                  <a:lnTo>
                    <a:pt x="27169" y="6317"/>
                  </a:lnTo>
                  <a:lnTo>
                    <a:pt x="27059" y="6262"/>
                  </a:lnTo>
                  <a:lnTo>
                    <a:pt x="26948" y="6234"/>
                  </a:lnTo>
                  <a:lnTo>
                    <a:pt x="26783" y="6207"/>
                  </a:lnTo>
                  <a:lnTo>
                    <a:pt x="21432" y="6207"/>
                  </a:lnTo>
                  <a:lnTo>
                    <a:pt x="20908" y="4000"/>
                  </a:lnTo>
                  <a:lnTo>
                    <a:pt x="25679" y="4000"/>
                  </a:lnTo>
                  <a:lnTo>
                    <a:pt x="25817" y="3973"/>
                  </a:lnTo>
                  <a:lnTo>
                    <a:pt x="25928" y="3945"/>
                  </a:lnTo>
                  <a:lnTo>
                    <a:pt x="26038" y="3890"/>
                  </a:lnTo>
                  <a:lnTo>
                    <a:pt x="26093" y="3835"/>
                  </a:lnTo>
                  <a:lnTo>
                    <a:pt x="26148" y="3779"/>
                  </a:lnTo>
                  <a:lnTo>
                    <a:pt x="26204" y="3697"/>
                  </a:lnTo>
                  <a:lnTo>
                    <a:pt x="26204" y="3642"/>
                  </a:lnTo>
                  <a:lnTo>
                    <a:pt x="26204" y="3586"/>
                  </a:lnTo>
                  <a:lnTo>
                    <a:pt x="26148" y="3504"/>
                  </a:lnTo>
                  <a:lnTo>
                    <a:pt x="26093" y="3448"/>
                  </a:lnTo>
                  <a:lnTo>
                    <a:pt x="26038" y="3393"/>
                  </a:lnTo>
                  <a:lnTo>
                    <a:pt x="25928" y="3338"/>
                  </a:lnTo>
                  <a:lnTo>
                    <a:pt x="25817" y="3311"/>
                  </a:lnTo>
                  <a:lnTo>
                    <a:pt x="25679" y="3283"/>
                  </a:lnTo>
                  <a:lnTo>
                    <a:pt x="20742" y="3283"/>
                  </a:lnTo>
                  <a:lnTo>
                    <a:pt x="20053" y="387"/>
                  </a:lnTo>
                  <a:lnTo>
                    <a:pt x="20025" y="304"/>
                  </a:lnTo>
                  <a:lnTo>
                    <a:pt x="19970" y="249"/>
                  </a:lnTo>
                  <a:lnTo>
                    <a:pt x="19887" y="166"/>
                  </a:lnTo>
                  <a:lnTo>
                    <a:pt x="19804" y="111"/>
                  </a:lnTo>
                  <a:lnTo>
                    <a:pt x="19611" y="56"/>
                  </a:lnTo>
                  <a:lnTo>
                    <a:pt x="19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6922911" y="3982826"/>
              <a:ext cx="293434" cy="186510"/>
            </a:xfrm>
            <a:custGeom>
              <a:avLst/>
              <a:gdLst/>
              <a:ahLst/>
              <a:cxnLst/>
              <a:rect l="l" t="t" r="r" b="b"/>
              <a:pathLst>
                <a:path w="17185" h="10923" extrusionOk="0">
                  <a:moveTo>
                    <a:pt x="7944" y="0"/>
                  </a:moveTo>
                  <a:lnTo>
                    <a:pt x="1" y="10923"/>
                  </a:lnTo>
                  <a:lnTo>
                    <a:pt x="3531" y="10923"/>
                  </a:lnTo>
                  <a:lnTo>
                    <a:pt x="8524" y="4083"/>
                  </a:lnTo>
                  <a:lnTo>
                    <a:pt x="13543" y="10923"/>
                  </a:lnTo>
                  <a:lnTo>
                    <a:pt x="17184" y="10923"/>
                  </a:lnTo>
                  <a:lnTo>
                    <a:pt x="9130" y="0"/>
                  </a:lnTo>
                  <a:lnTo>
                    <a:pt x="8524" y="414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6773624" y="3821280"/>
              <a:ext cx="590129" cy="246802"/>
            </a:xfrm>
            <a:custGeom>
              <a:avLst/>
              <a:gdLst/>
              <a:ahLst/>
              <a:cxnLst/>
              <a:rect l="l" t="t" r="r" b="b"/>
              <a:pathLst>
                <a:path w="34561" h="14454" extrusionOk="0">
                  <a:moveTo>
                    <a:pt x="4220" y="1"/>
                  </a:moveTo>
                  <a:lnTo>
                    <a:pt x="0" y="14454"/>
                  </a:lnTo>
                  <a:lnTo>
                    <a:pt x="34560" y="14454"/>
                  </a:lnTo>
                  <a:lnTo>
                    <a:pt x="30340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6762320" y="3813737"/>
              <a:ext cx="612258" cy="261879"/>
            </a:xfrm>
            <a:custGeom>
              <a:avLst/>
              <a:gdLst/>
              <a:ahLst/>
              <a:cxnLst/>
              <a:rect l="l" t="t" r="r" b="b"/>
              <a:pathLst>
                <a:path w="35857" h="15337" extrusionOk="0">
                  <a:moveTo>
                    <a:pt x="30451" y="855"/>
                  </a:moveTo>
                  <a:lnTo>
                    <a:pt x="30699" y="1655"/>
                  </a:lnTo>
                  <a:lnTo>
                    <a:pt x="34423" y="14453"/>
                  </a:lnTo>
                  <a:lnTo>
                    <a:pt x="1434" y="14453"/>
                  </a:lnTo>
                  <a:lnTo>
                    <a:pt x="4937" y="2510"/>
                  </a:lnTo>
                  <a:lnTo>
                    <a:pt x="5406" y="855"/>
                  </a:lnTo>
                  <a:close/>
                  <a:moveTo>
                    <a:pt x="4882" y="0"/>
                  </a:moveTo>
                  <a:lnTo>
                    <a:pt x="4662" y="28"/>
                  </a:lnTo>
                  <a:lnTo>
                    <a:pt x="4468" y="83"/>
                  </a:lnTo>
                  <a:lnTo>
                    <a:pt x="4331" y="193"/>
                  </a:lnTo>
                  <a:lnTo>
                    <a:pt x="4275" y="249"/>
                  </a:lnTo>
                  <a:lnTo>
                    <a:pt x="4248" y="304"/>
                  </a:lnTo>
                  <a:lnTo>
                    <a:pt x="28" y="14784"/>
                  </a:lnTo>
                  <a:lnTo>
                    <a:pt x="0" y="14867"/>
                  </a:lnTo>
                  <a:lnTo>
                    <a:pt x="28" y="14977"/>
                  </a:lnTo>
                  <a:lnTo>
                    <a:pt x="83" y="15060"/>
                  </a:lnTo>
                  <a:lnTo>
                    <a:pt x="138" y="15143"/>
                  </a:lnTo>
                  <a:lnTo>
                    <a:pt x="248" y="15226"/>
                  </a:lnTo>
                  <a:lnTo>
                    <a:pt x="359" y="15281"/>
                  </a:lnTo>
                  <a:lnTo>
                    <a:pt x="497" y="15308"/>
                  </a:lnTo>
                  <a:lnTo>
                    <a:pt x="662" y="15336"/>
                  </a:lnTo>
                  <a:lnTo>
                    <a:pt x="35222" y="15336"/>
                  </a:lnTo>
                  <a:lnTo>
                    <a:pt x="35443" y="15308"/>
                  </a:lnTo>
                  <a:lnTo>
                    <a:pt x="35636" y="15226"/>
                  </a:lnTo>
                  <a:lnTo>
                    <a:pt x="35747" y="15115"/>
                  </a:lnTo>
                  <a:lnTo>
                    <a:pt x="35829" y="14977"/>
                  </a:lnTo>
                  <a:lnTo>
                    <a:pt x="35857" y="14895"/>
                  </a:lnTo>
                  <a:lnTo>
                    <a:pt x="35829" y="14784"/>
                  </a:lnTo>
                  <a:lnTo>
                    <a:pt x="31637" y="304"/>
                  </a:lnTo>
                  <a:lnTo>
                    <a:pt x="31609" y="249"/>
                  </a:lnTo>
                  <a:lnTo>
                    <a:pt x="31554" y="193"/>
                  </a:lnTo>
                  <a:lnTo>
                    <a:pt x="31389" y="83"/>
                  </a:lnTo>
                  <a:lnTo>
                    <a:pt x="31195" y="28"/>
                  </a:lnTo>
                  <a:lnTo>
                    <a:pt x="31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6791980" y="3813259"/>
              <a:ext cx="557652" cy="262818"/>
            </a:xfrm>
            <a:custGeom>
              <a:avLst/>
              <a:gdLst/>
              <a:ahLst/>
              <a:cxnLst/>
              <a:rect l="l" t="t" r="r" b="b"/>
              <a:pathLst>
                <a:path w="32659" h="15392" extrusionOk="0">
                  <a:moveTo>
                    <a:pt x="15557" y="4690"/>
                  </a:moveTo>
                  <a:lnTo>
                    <a:pt x="15557" y="7282"/>
                  </a:lnTo>
                  <a:lnTo>
                    <a:pt x="8579" y="7282"/>
                  </a:lnTo>
                  <a:lnTo>
                    <a:pt x="9158" y="4690"/>
                  </a:lnTo>
                  <a:close/>
                  <a:moveTo>
                    <a:pt x="23197" y="4690"/>
                  </a:moveTo>
                  <a:lnTo>
                    <a:pt x="23804" y="7282"/>
                  </a:lnTo>
                  <a:lnTo>
                    <a:pt x="16854" y="7282"/>
                  </a:lnTo>
                  <a:lnTo>
                    <a:pt x="16854" y="4690"/>
                  </a:lnTo>
                  <a:close/>
                  <a:moveTo>
                    <a:pt x="15557" y="8138"/>
                  </a:moveTo>
                  <a:lnTo>
                    <a:pt x="15557" y="10730"/>
                  </a:lnTo>
                  <a:lnTo>
                    <a:pt x="7779" y="10730"/>
                  </a:lnTo>
                  <a:lnTo>
                    <a:pt x="8386" y="8138"/>
                  </a:lnTo>
                  <a:close/>
                  <a:moveTo>
                    <a:pt x="23997" y="8138"/>
                  </a:moveTo>
                  <a:lnTo>
                    <a:pt x="24604" y="10730"/>
                  </a:lnTo>
                  <a:lnTo>
                    <a:pt x="16854" y="10730"/>
                  </a:lnTo>
                  <a:lnTo>
                    <a:pt x="16854" y="8138"/>
                  </a:lnTo>
                  <a:close/>
                  <a:moveTo>
                    <a:pt x="22728" y="1"/>
                  </a:moveTo>
                  <a:lnTo>
                    <a:pt x="22508" y="28"/>
                  </a:lnTo>
                  <a:lnTo>
                    <a:pt x="22397" y="28"/>
                  </a:lnTo>
                  <a:lnTo>
                    <a:pt x="22287" y="84"/>
                  </a:lnTo>
                  <a:lnTo>
                    <a:pt x="22232" y="139"/>
                  </a:lnTo>
                  <a:lnTo>
                    <a:pt x="22177" y="194"/>
                  </a:lnTo>
                  <a:lnTo>
                    <a:pt x="22149" y="277"/>
                  </a:lnTo>
                  <a:lnTo>
                    <a:pt x="22177" y="359"/>
                  </a:lnTo>
                  <a:lnTo>
                    <a:pt x="22977" y="3835"/>
                  </a:lnTo>
                  <a:lnTo>
                    <a:pt x="16854" y="3835"/>
                  </a:lnTo>
                  <a:lnTo>
                    <a:pt x="16854" y="690"/>
                  </a:lnTo>
                  <a:lnTo>
                    <a:pt x="16826" y="608"/>
                  </a:lnTo>
                  <a:lnTo>
                    <a:pt x="16798" y="525"/>
                  </a:lnTo>
                  <a:lnTo>
                    <a:pt x="16716" y="442"/>
                  </a:lnTo>
                  <a:lnTo>
                    <a:pt x="16633" y="387"/>
                  </a:lnTo>
                  <a:lnTo>
                    <a:pt x="16440" y="304"/>
                  </a:lnTo>
                  <a:lnTo>
                    <a:pt x="15971" y="304"/>
                  </a:lnTo>
                  <a:lnTo>
                    <a:pt x="15750" y="387"/>
                  </a:lnTo>
                  <a:lnTo>
                    <a:pt x="15667" y="442"/>
                  </a:lnTo>
                  <a:lnTo>
                    <a:pt x="15612" y="525"/>
                  </a:lnTo>
                  <a:lnTo>
                    <a:pt x="15557" y="608"/>
                  </a:lnTo>
                  <a:lnTo>
                    <a:pt x="15557" y="690"/>
                  </a:lnTo>
                  <a:lnTo>
                    <a:pt x="15557" y="3835"/>
                  </a:lnTo>
                  <a:lnTo>
                    <a:pt x="9379" y="3835"/>
                  </a:lnTo>
                  <a:lnTo>
                    <a:pt x="10096" y="718"/>
                  </a:lnTo>
                  <a:lnTo>
                    <a:pt x="10096" y="608"/>
                  </a:lnTo>
                  <a:lnTo>
                    <a:pt x="10068" y="525"/>
                  </a:lnTo>
                  <a:lnTo>
                    <a:pt x="10041" y="442"/>
                  </a:lnTo>
                  <a:lnTo>
                    <a:pt x="9958" y="387"/>
                  </a:lnTo>
                  <a:lnTo>
                    <a:pt x="9875" y="304"/>
                  </a:lnTo>
                  <a:lnTo>
                    <a:pt x="9793" y="249"/>
                  </a:lnTo>
                  <a:lnTo>
                    <a:pt x="9572" y="194"/>
                  </a:lnTo>
                  <a:lnTo>
                    <a:pt x="9324" y="166"/>
                  </a:lnTo>
                  <a:lnTo>
                    <a:pt x="9131" y="221"/>
                  </a:lnTo>
                  <a:lnTo>
                    <a:pt x="9020" y="249"/>
                  </a:lnTo>
                  <a:lnTo>
                    <a:pt x="8965" y="304"/>
                  </a:lnTo>
                  <a:lnTo>
                    <a:pt x="8882" y="387"/>
                  </a:lnTo>
                  <a:lnTo>
                    <a:pt x="8855" y="497"/>
                  </a:lnTo>
                  <a:lnTo>
                    <a:pt x="8082" y="3835"/>
                  </a:lnTo>
                  <a:lnTo>
                    <a:pt x="2097" y="3835"/>
                  </a:lnTo>
                  <a:lnTo>
                    <a:pt x="1904" y="3862"/>
                  </a:lnTo>
                  <a:lnTo>
                    <a:pt x="1739" y="3890"/>
                  </a:lnTo>
                  <a:lnTo>
                    <a:pt x="1601" y="3917"/>
                  </a:lnTo>
                  <a:lnTo>
                    <a:pt x="1490" y="3973"/>
                  </a:lnTo>
                  <a:lnTo>
                    <a:pt x="1408" y="4028"/>
                  </a:lnTo>
                  <a:lnTo>
                    <a:pt x="1352" y="4111"/>
                  </a:lnTo>
                  <a:lnTo>
                    <a:pt x="1297" y="4193"/>
                  </a:lnTo>
                  <a:lnTo>
                    <a:pt x="1297" y="4276"/>
                  </a:lnTo>
                  <a:lnTo>
                    <a:pt x="1297" y="4359"/>
                  </a:lnTo>
                  <a:lnTo>
                    <a:pt x="1352" y="4442"/>
                  </a:lnTo>
                  <a:lnTo>
                    <a:pt x="1408" y="4497"/>
                  </a:lnTo>
                  <a:lnTo>
                    <a:pt x="1490" y="4579"/>
                  </a:lnTo>
                  <a:lnTo>
                    <a:pt x="1601" y="4607"/>
                  </a:lnTo>
                  <a:lnTo>
                    <a:pt x="1739" y="4662"/>
                  </a:lnTo>
                  <a:lnTo>
                    <a:pt x="1904" y="4690"/>
                  </a:lnTo>
                  <a:lnTo>
                    <a:pt x="7889" y="4690"/>
                  </a:lnTo>
                  <a:lnTo>
                    <a:pt x="7283" y="7282"/>
                  </a:lnTo>
                  <a:lnTo>
                    <a:pt x="1021" y="7282"/>
                  </a:lnTo>
                  <a:lnTo>
                    <a:pt x="828" y="7310"/>
                  </a:lnTo>
                  <a:lnTo>
                    <a:pt x="690" y="7365"/>
                  </a:lnTo>
                  <a:lnTo>
                    <a:pt x="553" y="7420"/>
                  </a:lnTo>
                  <a:lnTo>
                    <a:pt x="470" y="7476"/>
                  </a:lnTo>
                  <a:lnTo>
                    <a:pt x="415" y="7558"/>
                  </a:lnTo>
                  <a:lnTo>
                    <a:pt x="359" y="7641"/>
                  </a:lnTo>
                  <a:lnTo>
                    <a:pt x="359" y="7696"/>
                  </a:lnTo>
                  <a:lnTo>
                    <a:pt x="359" y="7779"/>
                  </a:lnTo>
                  <a:lnTo>
                    <a:pt x="415" y="7862"/>
                  </a:lnTo>
                  <a:lnTo>
                    <a:pt x="470" y="7944"/>
                  </a:lnTo>
                  <a:lnTo>
                    <a:pt x="553" y="8000"/>
                  </a:lnTo>
                  <a:lnTo>
                    <a:pt x="690" y="8055"/>
                  </a:lnTo>
                  <a:lnTo>
                    <a:pt x="828" y="8110"/>
                  </a:lnTo>
                  <a:lnTo>
                    <a:pt x="1021" y="8138"/>
                  </a:lnTo>
                  <a:lnTo>
                    <a:pt x="7089" y="8138"/>
                  </a:lnTo>
                  <a:lnTo>
                    <a:pt x="6483" y="10730"/>
                  </a:lnTo>
                  <a:lnTo>
                    <a:pt x="663" y="10730"/>
                  </a:lnTo>
                  <a:lnTo>
                    <a:pt x="497" y="10758"/>
                  </a:lnTo>
                  <a:lnTo>
                    <a:pt x="332" y="10785"/>
                  </a:lnTo>
                  <a:lnTo>
                    <a:pt x="222" y="10841"/>
                  </a:lnTo>
                  <a:lnTo>
                    <a:pt x="111" y="10923"/>
                  </a:lnTo>
                  <a:lnTo>
                    <a:pt x="56" y="10978"/>
                  </a:lnTo>
                  <a:lnTo>
                    <a:pt x="1" y="11061"/>
                  </a:lnTo>
                  <a:lnTo>
                    <a:pt x="1" y="11144"/>
                  </a:lnTo>
                  <a:lnTo>
                    <a:pt x="1" y="11227"/>
                  </a:lnTo>
                  <a:lnTo>
                    <a:pt x="56" y="11309"/>
                  </a:lnTo>
                  <a:lnTo>
                    <a:pt x="111" y="11365"/>
                  </a:lnTo>
                  <a:lnTo>
                    <a:pt x="222" y="11447"/>
                  </a:lnTo>
                  <a:lnTo>
                    <a:pt x="332" y="11503"/>
                  </a:lnTo>
                  <a:lnTo>
                    <a:pt x="497" y="11530"/>
                  </a:lnTo>
                  <a:lnTo>
                    <a:pt x="663" y="11558"/>
                  </a:lnTo>
                  <a:lnTo>
                    <a:pt x="883" y="11585"/>
                  </a:lnTo>
                  <a:lnTo>
                    <a:pt x="6290" y="11585"/>
                  </a:lnTo>
                  <a:lnTo>
                    <a:pt x="5545" y="14840"/>
                  </a:lnTo>
                  <a:lnTo>
                    <a:pt x="5545" y="14950"/>
                  </a:lnTo>
                  <a:lnTo>
                    <a:pt x="5545" y="15033"/>
                  </a:lnTo>
                  <a:lnTo>
                    <a:pt x="5600" y="15116"/>
                  </a:lnTo>
                  <a:lnTo>
                    <a:pt x="5655" y="15199"/>
                  </a:lnTo>
                  <a:lnTo>
                    <a:pt x="5738" y="15254"/>
                  </a:lnTo>
                  <a:lnTo>
                    <a:pt x="5848" y="15309"/>
                  </a:lnTo>
                  <a:lnTo>
                    <a:pt x="6069" y="15364"/>
                  </a:lnTo>
                  <a:lnTo>
                    <a:pt x="6290" y="15392"/>
                  </a:lnTo>
                  <a:lnTo>
                    <a:pt x="6510" y="15336"/>
                  </a:lnTo>
                  <a:lnTo>
                    <a:pt x="6593" y="15309"/>
                  </a:lnTo>
                  <a:lnTo>
                    <a:pt x="6676" y="15254"/>
                  </a:lnTo>
                  <a:lnTo>
                    <a:pt x="6731" y="15171"/>
                  </a:lnTo>
                  <a:lnTo>
                    <a:pt x="6758" y="15088"/>
                  </a:lnTo>
                  <a:lnTo>
                    <a:pt x="7586" y="11585"/>
                  </a:lnTo>
                  <a:lnTo>
                    <a:pt x="15557" y="11585"/>
                  </a:lnTo>
                  <a:lnTo>
                    <a:pt x="15557" y="14674"/>
                  </a:lnTo>
                  <a:lnTo>
                    <a:pt x="15557" y="14757"/>
                  </a:lnTo>
                  <a:lnTo>
                    <a:pt x="15612" y="14840"/>
                  </a:lnTo>
                  <a:lnTo>
                    <a:pt x="15667" y="14923"/>
                  </a:lnTo>
                  <a:lnTo>
                    <a:pt x="15750" y="14978"/>
                  </a:lnTo>
                  <a:lnTo>
                    <a:pt x="15971" y="15033"/>
                  </a:lnTo>
                  <a:lnTo>
                    <a:pt x="16192" y="15061"/>
                  </a:lnTo>
                  <a:lnTo>
                    <a:pt x="16440" y="15033"/>
                  </a:lnTo>
                  <a:lnTo>
                    <a:pt x="16633" y="14978"/>
                  </a:lnTo>
                  <a:lnTo>
                    <a:pt x="16716" y="14923"/>
                  </a:lnTo>
                  <a:lnTo>
                    <a:pt x="16798" y="14840"/>
                  </a:lnTo>
                  <a:lnTo>
                    <a:pt x="16826" y="14757"/>
                  </a:lnTo>
                  <a:lnTo>
                    <a:pt x="16854" y="14674"/>
                  </a:lnTo>
                  <a:lnTo>
                    <a:pt x="16854" y="11585"/>
                  </a:lnTo>
                  <a:lnTo>
                    <a:pt x="24797" y="11585"/>
                  </a:lnTo>
                  <a:lnTo>
                    <a:pt x="25542" y="14730"/>
                  </a:lnTo>
                  <a:lnTo>
                    <a:pt x="25597" y="14840"/>
                  </a:lnTo>
                  <a:lnTo>
                    <a:pt x="25652" y="14895"/>
                  </a:lnTo>
                  <a:lnTo>
                    <a:pt x="25735" y="14950"/>
                  </a:lnTo>
                  <a:lnTo>
                    <a:pt x="25818" y="15005"/>
                  </a:lnTo>
                  <a:lnTo>
                    <a:pt x="26038" y="15033"/>
                  </a:lnTo>
                  <a:lnTo>
                    <a:pt x="26259" y="15033"/>
                  </a:lnTo>
                  <a:lnTo>
                    <a:pt x="26507" y="14950"/>
                  </a:lnTo>
                  <a:lnTo>
                    <a:pt x="26590" y="14895"/>
                  </a:lnTo>
                  <a:lnTo>
                    <a:pt x="26673" y="14840"/>
                  </a:lnTo>
                  <a:lnTo>
                    <a:pt x="26755" y="14785"/>
                  </a:lnTo>
                  <a:lnTo>
                    <a:pt x="26783" y="14702"/>
                  </a:lnTo>
                  <a:lnTo>
                    <a:pt x="26811" y="14592"/>
                  </a:lnTo>
                  <a:lnTo>
                    <a:pt x="26811" y="14509"/>
                  </a:lnTo>
                  <a:lnTo>
                    <a:pt x="26121" y="11585"/>
                  </a:lnTo>
                  <a:lnTo>
                    <a:pt x="31775" y="11585"/>
                  </a:lnTo>
                  <a:lnTo>
                    <a:pt x="31996" y="11558"/>
                  </a:lnTo>
                  <a:lnTo>
                    <a:pt x="32162" y="11530"/>
                  </a:lnTo>
                  <a:lnTo>
                    <a:pt x="32327" y="11503"/>
                  </a:lnTo>
                  <a:lnTo>
                    <a:pt x="32437" y="11447"/>
                  </a:lnTo>
                  <a:lnTo>
                    <a:pt x="32548" y="11365"/>
                  </a:lnTo>
                  <a:lnTo>
                    <a:pt x="32603" y="11309"/>
                  </a:lnTo>
                  <a:lnTo>
                    <a:pt x="32658" y="11227"/>
                  </a:lnTo>
                  <a:lnTo>
                    <a:pt x="32658" y="11144"/>
                  </a:lnTo>
                  <a:lnTo>
                    <a:pt x="32658" y="11061"/>
                  </a:lnTo>
                  <a:lnTo>
                    <a:pt x="32603" y="10978"/>
                  </a:lnTo>
                  <a:lnTo>
                    <a:pt x="32548" y="10923"/>
                  </a:lnTo>
                  <a:lnTo>
                    <a:pt x="32437" y="10841"/>
                  </a:lnTo>
                  <a:lnTo>
                    <a:pt x="32327" y="10785"/>
                  </a:lnTo>
                  <a:lnTo>
                    <a:pt x="32162" y="10758"/>
                  </a:lnTo>
                  <a:lnTo>
                    <a:pt x="31996" y="10730"/>
                  </a:lnTo>
                  <a:lnTo>
                    <a:pt x="25900" y="10730"/>
                  </a:lnTo>
                  <a:lnTo>
                    <a:pt x="25294" y="8138"/>
                  </a:lnTo>
                  <a:lnTo>
                    <a:pt x="31389" y="8138"/>
                  </a:lnTo>
                  <a:lnTo>
                    <a:pt x="31582" y="8110"/>
                  </a:lnTo>
                  <a:lnTo>
                    <a:pt x="31720" y="8055"/>
                  </a:lnTo>
                  <a:lnTo>
                    <a:pt x="31831" y="8000"/>
                  </a:lnTo>
                  <a:lnTo>
                    <a:pt x="31941" y="7944"/>
                  </a:lnTo>
                  <a:lnTo>
                    <a:pt x="31996" y="7862"/>
                  </a:lnTo>
                  <a:lnTo>
                    <a:pt x="32051" y="7779"/>
                  </a:lnTo>
                  <a:lnTo>
                    <a:pt x="32051" y="7696"/>
                  </a:lnTo>
                  <a:lnTo>
                    <a:pt x="32051" y="7641"/>
                  </a:lnTo>
                  <a:lnTo>
                    <a:pt x="31996" y="7558"/>
                  </a:lnTo>
                  <a:lnTo>
                    <a:pt x="31941" y="7476"/>
                  </a:lnTo>
                  <a:lnTo>
                    <a:pt x="31831" y="7420"/>
                  </a:lnTo>
                  <a:lnTo>
                    <a:pt x="31720" y="7365"/>
                  </a:lnTo>
                  <a:lnTo>
                    <a:pt x="31582" y="7310"/>
                  </a:lnTo>
                  <a:lnTo>
                    <a:pt x="31389" y="7282"/>
                  </a:lnTo>
                  <a:lnTo>
                    <a:pt x="25101" y="7282"/>
                  </a:lnTo>
                  <a:lnTo>
                    <a:pt x="24494" y="4690"/>
                  </a:lnTo>
                  <a:lnTo>
                    <a:pt x="30093" y="4690"/>
                  </a:lnTo>
                  <a:lnTo>
                    <a:pt x="30258" y="4662"/>
                  </a:lnTo>
                  <a:lnTo>
                    <a:pt x="30396" y="4607"/>
                  </a:lnTo>
                  <a:lnTo>
                    <a:pt x="30507" y="4579"/>
                  </a:lnTo>
                  <a:lnTo>
                    <a:pt x="30589" y="4497"/>
                  </a:lnTo>
                  <a:lnTo>
                    <a:pt x="30645" y="4442"/>
                  </a:lnTo>
                  <a:lnTo>
                    <a:pt x="30700" y="4359"/>
                  </a:lnTo>
                  <a:lnTo>
                    <a:pt x="30700" y="4276"/>
                  </a:lnTo>
                  <a:lnTo>
                    <a:pt x="30700" y="4193"/>
                  </a:lnTo>
                  <a:lnTo>
                    <a:pt x="30645" y="4111"/>
                  </a:lnTo>
                  <a:lnTo>
                    <a:pt x="30589" y="4028"/>
                  </a:lnTo>
                  <a:lnTo>
                    <a:pt x="30507" y="3973"/>
                  </a:lnTo>
                  <a:lnTo>
                    <a:pt x="30396" y="3917"/>
                  </a:lnTo>
                  <a:lnTo>
                    <a:pt x="30258" y="3890"/>
                  </a:lnTo>
                  <a:lnTo>
                    <a:pt x="30093" y="3862"/>
                  </a:lnTo>
                  <a:lnTo>
                    <a:pt x="29900" y="3835"/>
                  </a:lnTo>
                  <a:lnTo>
                    <a:pt x="24301" y="3835"/>
                  </a:lnTo>
                  <a:lnTo>
                    <a:pt x="23501" y="470"/>
                  </a:lnTo>
                  <a:lnTo>
                    <a:pt x="23446" y="359"/>
                  </a:lnTo>
                  <a:lnTo>
                    <a:pt x="23390" y="277"/>
                  </a:lnTo>
                  <a:lnTo>
                    <a:pt x="23308" y="194"/>
                  </a:lnTo>
                  <a:lnTo>
                    <a:pt x="23225" y="139"/>
                  </a:lnTo>
                  <a:lnTo>
                    <a:pt x="22977" y="56"/>
                  </a:lnTo>
                  <a:lnTo>
                    <a:pt x="2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7438149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28327" y="1"/>
                  </a:moveTo>
                  <a:lnTo>
                    <a:pt x="28107" y="56"/>
                  </a:lnTo>
                  <a:lnTo>
                    <a:pt x="27472" y="194"/>
                  </a:lnTo>
                  <a:lnTo>
                    <a:pt x="26534" y="442"/>
                  </a:lnTo>
                  <a:lnTo>
                    <a:pt x="25928" y="607"/>
                  </a:lnTo>
                  <a:lnTo>
                    <a:pt x="25293" y="800"/>
                  </a:lnTo>
                  <a:lnTo>
                    <a:pt x="24576" y="1049"/>
                  </a:lnTo>
                  <a:lnTo>
                    <a:pt x="23831" y="1324"/>
                  </a:lnTo>
                  <a:lnTo>
                    <a:pt x="23031" y="1628"/>
                  </a:lnTo>
                  <a:lnTo>
                    <a:pt x="22204" y="1986"/>
                  </a:lnTo>
                  <a:lnTo>
                    <a:pt x="21349" y="2373"/>
                  </a:lnTo>
                  <a:lnTo>
                    <a:pt x="20466" y="2786"/>
                  </a:lnTo>
                  <a:lnTo>
                    <a:pt x="19584" y="3255"/>
                  </a:lnTo>
                  <a:lnTo>
                    <a:pt x="18673" y="3752"/>
                  </a:lnTo>
                  <a:lnTo>
                    <a:pt x="17763" y="4303"/>
                  </a:lnTo>
                  <a:lnTo>
                    <a:pt x="16825" y="4883"/>
                  </a:lnTo>
                  <a:lnTo>
                    <a:pt x="15915" y="5517"/>
                  </a:lnTo>
                  <a:lnTo>
                    <a:pt x="15005" y="6179"/>
                  </a:lnTo>
                  <a:lnTo>
                    <a:pt x="14095" y="6896"/>
                  </a:lnTo>
                  <a:lnTo>
                    <a:pt x="13185" y="7641"/>
                  </a:lnTo>
                  <a:lnTo>
                    <a:pt x="12302" y="8413"/>
                  </a:lnTo>
                  <a:lnTo>
                    <a:pt x="11447" y="9213"/>
                  </a:lnTo>
                  <a:lnTo>
                    <a:pt x="10592" y="10068"/>
                  </a:lnTo>
                  <a:lnTo>
                    <a:pt x="9764" y="10951"/>
                  </a:lnTo>
                  <a:lnTo>
                    <a:pt x="8965" y="11861"/>
                  </a:lnTo>
                  <a:lnTo>
                    <a:pt x="8192" y="12799"/>
                  </a:lnTo>
                  <a:lnTo>
                    <a:pt x="7475" y="13792"/>
                  </a:lnTo>
                  <a:lnTo>
                    <a:pt x="6758" y="14785"/>
                  </a:lnTo>
                  <a:lnTo>
                    <a:pt x="6068" y="15805"/>
                  </a:lnTo>
                  <a:lnTo>
                    <a:pt x="5407" y="16853"/>
                  </a:lnTo>
                  <a:lnTo>
                    <a:pt x="4800" y="17929"/>
                  </a:lnTo>
                  <a:lnTo>
                    <a:pt x="4220" y="19005"/>
                  </a:lnTo>
                  <a:lnTo>
                    <a:pt x="3669" y="20108"/>
                  </a:lnTo>
                  <a:lnTo>
                    <a:pt x="3145" y="21211"/>
                  </a:lnTo>
                  <a:lnTo>
                    <a:pt x="2676" y="22342"/>
                  </a:lnTo>
                  <a:lnTo>
                    <a:pt x="2235" y="23473"/>
                  </a:lnTo>
                  <a:lnTo>
                    <a:pt x="1848" y="24604"/>
                  </a:lnTo>
                  <a:lnTo>
                    <a:pt x="1490" y="25735"/>
                  </a:lnTo>
                  <a:lnTo>
                    <a:pt x="1186" y="26893"/>
                  </a:lnTo>
                  <a:lnTo>
                    <a:pt x="911" y="28024"/>
                  </a:lnTo>
                  <a:lnTo>
                    <a:pt x="662" y="29182"/>
                  </a:lnTo>
                  <a:lnTo>
                    <a:pt x="469" y="30313"/>
                  </a:lnTo>
                  <a:lnTo>
                    <a:pt x="304" y="31417"/>
                  </a:lnTo>
                  <a:lnTo>
                    <a:pt x="194" y="32547"/>
                  </a:lnTo>
                  <a:lnTo>
                    <a:pt x="83" y="33623"/>
                  </a:lnTo>
                  <a:lnTo>
                    <a:pt x="28" y="34699"/>
                  </a:lnTo>
                  <a:lnTo>
                    <a:pt x="0" y="35719"/>
                  </a:lnTo>
                  <a:lnTo>
                    <a:pt x="28" y="36740"/>
                  </a:lnTo>
                  <a:lnTo>
                    <a:pt x="56" y="37705"/>
                  </a:lnTo>
                  <a:lnTo>
                    <a:pt x="111" y="38643"/>
                  </a:lnTo>
                  <a:lnTo>
                    <a:pt x="166" y="39553"/>
                  </a:lnTo>
                  <a:lnTo>
                    <a:pt x="276" y="40381"/>
                  </a:lnTo>
                  <a:lnTo>
                    <a:pt x="387" y="41181"/>
                  </a:lnTo>
                  <a:lnTo>
                    <a:pt x="497" y="41925"/>
                  </a:lnTo>
                  <a:lnTo>
                    <a:pt x="607" y="42587"/>
                  </a:lnTo>
                  <a:lnTo>
                    <a:pt x="718" y="43166"/>
                  </a:lnTo>
                  <a:lnTo>
                    <a:pt x="966" y="44132"/>
                  </a:lnTo>
                  <a:lnTo>
                    <a:pt x="1131" y="44766"/>
                  </a:lnTo>
                  <a:lnTo>
                    <a:pt x="1186" y="44959"/>
                  </a:lnTo>
                  <a:lnTo>
                    <a:pt x="1407" y="44932"/>
                  </a:lnTo>
                  <a:lnTo>
                    <a:pt x="2042" y="44794"/>
                  </a:lnTo>
                  <a:lnTo>
                    <a:pt x="3007" y="44546"/>
                  </a:lnTo>
                  <a:lnTo>
                    <a:pt x="3586" y="44380"/>
                  </a:lnTo>
                  <a:lnTo>
                    <a:pt x="4220" y="44159"/>
                  </a:lnTo>
                  <a:lnTo>
                    <a:pt x="4938" y="43939"/>
                  </a:lnTo>
                  <a:lnTo>
                    <a:pt x="5682" y="43663"/>
                  </a:lnTo>
                  <a:lnTo>
                    <a:pt x="6455" y="43332"/>
                  </a:lnTo>
                  <a:lnTo>
                    <a:pt x="7282" y="43001"/>
                  </a:lnTo>
                  <a:lnTo>
                    <a:pt x="8137" y="42615"/>
                  </a:lnTo>
                  <a:lnTo>
                    <a:pt x="9020" y="42174"/>
                  </a:lnTo>
                  <a:lnTo>
                    <a:pt x="9930" y="41705"/>
                  </a:lnTo>
                  <a:lnTo>
                    <a:pt x="10840" y="41208"/>
                  </a:lnTo>
                  <a:lnTo>
                    <a:pt x="11750" y="40656"/>
                  </a:lnTo>
                  <a:lnTo>
                    <a:pt x="12661" y="40077"/>
                  </a:lnTo>
                  <a:lnTo>
                    <a:pt x="13598" y="39443"/>
                  </a:lnTo>
                  <a:lnTo>
                    <a:pt x="14509" y="38781"/>
                  </a:lnTo>
                  <a:lnTo>
                    <a:pt x="15419" y="38064"/>
                  </a:lnTo>
                  <a:lnTo>
                    <a:pt x="16301" y="37347"/>
                  </a:lnTo>
                  <a:lnTo>
                    <a:pt x="17184" y="36547"/>
                  </a:lnTo>
                  <a:lnTo>
                    <a:pt x="18067" y="35747"/>
                  </a:lnTo>
                  <a:lnTo>
                    <a:pt x="18922" y="34892"/>
                  </a:lnTo>
                  <a:lnTo>
                    <a:pt x="19722" y="34009"/>
                  </a:lnTo>
                  <a:lnTo>
                    <a:pt x="20521" y="33099"/>
                  </a:lnTo>
                  <a:lnTo>
                    <a:pt x="21294" y="32161"/>
                  </a:lnTo>
                  <a:lnTo>
                    <a:pt x="22038" y="31196"/>
                  </a:lnTo>
                  <a:lnTo>
                    <a:pt x="22756" y="30203"/>
                  </a:lnTo>
                  <a:lnTo>
                    <a:pt x="23445" y="29182"/>
                  </a:lnTo>
                  <a:lnTo>
                    <a:pt x="24107" y="28134"/>
                  </a:lnTo>
                  <a:lnTo>
                    <a:pt x="24742" y="27059"/>
                  </a:lnTo>
                  <a:lnTo>
                    <a:pt x="25321" y="25983"/>
                  </a:lnTo>
                  <a:lnTo>
                    <a:pt x="25872" y="24907"/>
                  </a:lnTo>
                  <a:lnTo>
                    <a:pt x="26369" y="23776"/>
                  </a:lnTo>
                  <a:lnTo>
                    <a:pt x="26865" y="22673"/>
                  </a:lnTo>
                  <a:lnTo>
                    <a:pt x="27307" y="21542"/>
                  </a:lnTo>
                  <a:lnTo>
                    <a:pt x="27693" y="20384"/>
                  </a:lnTo>
                  <a:lnTo>
                    <a:pt x="28051" y="19253"/>
                  </a:lnTo>
                  <a:lnTo>
                    <a:pt x="28382" y="18094"/>
                  </a:lnTo>
                  <a:lnTo>
                    <a:pt x="28658" y="16964"/>
                  </a:lnTo>
                  <a:lnTo>
                    <a:pt x="28879" y="15833"/>
                  </a:lnTo>
                  <a:lnTo>
                    <a:pt x="29072" y="14702"/>
                  </a:lnTo>
                  <a:lnTo>
                    <a:pt x="29237" y="13571"/>
                  </a:lnTo>
                  <a:lnTo>
                    <a:pt x="29375" y="12468"/>
                  </a:lnTo>
                  <a:lnTo>
                    <a:pt x="29458" y="11364"/>
                  </a:lnTo>
                  <a:lnTo>
                    <a:pt x="29513" y="10316"/>
                  </a:lnTo>
                  <a:lnTo>
                    <a:pt x="29541" y="9268"/>
                  </a:lnTo>
                  <a:lnTo>
                    <a:pt x="29541" y="8248"/>
                  </a:lnTo>
                  <a:lnTo>
                    <a:pt x="29486" y="7282"/>
                  </a:lnTo>
                  <a:lnTo>
                    <a:pt x="29430" y="6344"/>
                  </a:lnTo>
                  <a:lnTo>
                    <a:pt x="29375" y="5434"/>
                  </a:lnTo>
                  <a:lnTo>
                    <a:pt x="29265" y="4607"/>
                  </a:lnTo>
                  <a:lnTo>
                    <a:pt x="29155" y="3807"/>
                  </a:lnTo>
                  <a:lnTo>
                    <a:pt x="29044" y="3062"/>
                  </a:lnTo>
                  <a:lnTo>
                    <a:pt x="28934" y="2400"/>
                  </a:lnTo>
                  <a:lnTo>
                    <a:pt x="28796" y="1821"/>
                  </a:lnTo>
                  <a:lnTo>
                    <a:pt x="28575" y="856"/>
                  </a:lnTo>
                  <a:lnTo>
                    <a:pt x="28410" y="221"/>
                  </a:lnTo>
                  <a:lnTo>
                    <a:pt x="28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7473938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24245" y="0"/>
                  </a:moveTo>
                  <a:lnTo>
                    <a:pt x="24135" y="28"/>
                  </a:lnTo>
                  <a:lnTo>
                    <a:pt x="24052" y="55"/>
                  </a:lnTo>
                  <a:lnTo>
                    <a:pt x="23997" y="138"/>
                  </a:lnTo>
                  <a:lnTo>
                    <a:pt x="23914" y="221"/>
                  </a:lnTo>
                  <a:lnTo>
                    <a:pt x="11833" y="20521"/>
                  </a:lnTo>
                  <a:lnTo>
                    <a:pt x="11833" y="20521"/>
                  </a:lnTo>
                  <a:lnTo>
                    <a:pt x="14012" y="7089"/>
                  </a:lnTo>
                  <a:lnTo>
                    <a:pt x="14012" y="6978"/>
                  </a:lnTo>
                  <a:lnTo>
                    <a:pt x="13985" y="6896"/>
                  </a:lnTo>
                  <a:lnTo>
                    <a:pt x="13957" y="6785"/>
                  </a:lnTo>
                  <a:lnTo>
                    <a:pt x="13902" y="6702"/>
                  </a:lnTo>
                  <a:lnTo>
                    <a:pt x="13764" y="6592"/>
                  </a:lnTo>
                  <a:lnTo>
                    <a:pt x="13599" y="6509"/>
                  </a:lnTo>
                  <a:lnTo>
                    <a:pt x="13433" y="6482"/>
                  </a:lnTo>
                  <a:lnTo>
                    <a:pt x="13350" y="6509"/>
                  </a:lnTo>
                  <a:lnTo>
                    <a:pt x="13268" y="6537"/>
                  </a:lnTo>
                  <a:lnTo>
                    <a:pt x="13185" y="6592"/>
                  </a:lnTo>
                  <a:lnTo>
                    <a:pt x="13130" y="6647"/>
                  </a:lnTo>
                  <a:lnTo>
                    <a:pt x="13102" y="6730"/>
                  </a:lnTo>
                  <a:lnTo>
                    <a:pt x="13047" y="6840"/>
                  </a:lnTo>
                  <a:lnTo>
                    <a:pt x="10482" y="22783"/>
                  </a:lnTo>
                  <a:lnTo>
                    <a:pt x="3283" y="34919"/>
                  </a:lnTo>
                  <a:lnTo>
                    <a:pt x="3862" y="20521"/>
                  </a:lnTo>
                  <a:lnTo>
                    <a:pt x="3862" y="20411"/>
                  </a:lnTo>
                  <a:lnTo>
                    <a:pt x="3835" y="20300"/>
                  </a:lnTo>
                  <a:lnTo>
                    <a:pt x="3779" y="20218"/>
                  </a:lnTo>
                  <a:lnTo>
                    <a:pt x="3724" y="20163"/>
                  </a:lnTo>
                  <a:lnTo>
                    <a:pt x="3669" y="20107"/>
                  </a:lnTo>
                  <a:lnTo>
                    <a:pt x="3586" y="20080"/>
                  </a:lnTo>
                  <a:lnTo>
                    <a:pt x="3393" y="20052"/>
                  </a:lnTo>
                  <a:lnTo>
                    <a:pt x="3228" y="20080"/>
                  </a:lnTo>
                  <a:lnTo>
                    <a:pt x="3145" y="20107"/>
                  </a:lnTo>
                  <a:lnTo>
                    <a:pt x="3062" y="20163"/>
                  </a:lnTo>
                  <a:lnTo>
                    <a:pt x="3007" y="20218"/>
                  </a:lnTo>
                  <a:lnTo>
                    <a:pt x="2952" y="20300"/>
                  </a:lnTo>
                  <a:lnTo>
                    <a:pt x="2924" y="20411"/>
                  </a:lnTo>
                  <a:lnTo>
                    <a:pt x="2897" y="20521"/>
                  </a:lnTo>
                  <a:lnTo>
                    <a:pt x="2235" y="36684"/>
                  </a:lnTo>
                  <a:lnTo>
                    <a:pt x="56" y="40297"/>
                  </a:lnTo>
                  <a:lnTo>
                    <a:pt x="28" y="40408"/>
                  </a:lnTo>
                  <a:lnTo>
                    <a:pt x="1" y="40518"/>
                  </a:lnTo>
                  <a:lnTo>
                    <a:pt x="1" y="40601"/>
                  </a:lnTo>
                  <a:lnTo>
                    <a:pt x="1" y="40684"/>
                  </a:lnTo>
                  <a:lnTo>
                    <a:pt x="56" y="40766"/>
                  </a:lnTo>
                  <a:lnTo>
                    <a:pt x="111" y="40849"/>
                  </a:lnTo>
                  <a:lnTo>
                    <a:pt x="249" y="40959"/>
                  </a:lnTo>
                  <a:lnTo>
                    <a:pt x="414" y="41015"/>
                  </a:lnTo>
                  <a:lnTo>
                    <a:pt x="497" y="41042"/>
                  </a:lnTo>
                  <a:lnTo>
                    <a:pt x="580" y="41042"/>
                  </a:lnTo>
                  <a:lnTo>
                    <a:pt x="690" y="41015"/>
                  </a:lnTo>
                  <a:lnTo>
                    <a:pt x="773" y="40959"/>
                  </a:lnTo>
                  <a:lnTo>
                    <a:pt x="828" y="40904"/>
                  </a:lnTo>
                  <a:lnTo>
                    <a:pt x="911" y="40794"/>
                  </a:lnTo>
                  <a:lnTo>
                    <a:pt x="3062" y="37181"/>
                  </a:lnTo>
                  <a:lnTo>
                    <a:pt x="17267" y="29099"/>
                  </a:lnTo>
                  <a:lnTo>
                    <a:pt x="17350" y="29016"/>
                  </a:lnTo>
                  <a:lnTo>
                    <a:pt x="17433" y="28961"/>
                  </a:lnTo>
                  <a:lnTo>
                    <a:pt x="17488" y="28878"/>
                  </a:lnTo>
                  <a:lnTo>
                    <a:pt x="17488" y="28768"/>
                  </a:lnTo>
                  <a:lnTo>
                    <a:pt x="17515" y="28685"/>
                  </a:lnTo>
                  <a:lnTo>
                    <a:pt x="17488" y="28603"/>
                  </a:lnTo>
                  <a:lnTo>
                    <a:pt x="17433" y="28437"/>
                  </a:lnTo>
                  <a:lnTo>
                    <a:pt x="17322" y="28299"/>
                  </a:lnTo>
                  <a:lnTo>
                    <a:pt x="17239" y="28244"/>
                  </a:lnTo>
                  <a:lnTo>
                    <a:pt x="17157" y="28189"/>
                  </a:lnTo>
                  <a:lnTo>
                    <a:pt x="16881" y="28189"/>
                  </a:lnTo>
                  <a:lnTo>
                    <a:pt x="16771" y="28244"/>
                  </a:lnTo>
                  <a:lnTo>
                    <a:pt x="4083" y="35471"/>
                  </a:lnTo>
                  <a:lnTo>
                    <a:pt x="11309" y="23307"/>
                  </a:lnTo>
                  <a:lnTo>
                    <a:pt x="24576" y="14205"/>
                  </a:lnTo>
                  <a:lnTo>
                    <a:pt x="24687" y="14122"/>
                  </a:lnTo>
                  <a:lnTo>
                    <a:pt x="24742" y="14039"/>
                  </a:lnTo>
                  <a:lnTo>
                    <a:pt x="24769" y="13957"/>
                  </a:lnTo>
                  <a:lnTo>
                    <a:pt x="24797" y="13874"/>
                  </a:lnTo>
                  <a:lnTo>
                    <a:pt x="24797" y="13763"/>
                  </a:lnTo>
                  <a:lnTo>
                    <a:pt x="24797" y="13681"/>
                  </a:lnTo>
                  <a:lnTo>
                    <a:pt x="24742" y="13515"/>
                  </a:lnTo>
                  <a:lnTo>
                    <a:pt x="24604" y="13377"/>
                  </a:lnTo>
                  <a:lnTo>
                    <a:pt x="24549" y="13322"/>
                  </a:lnTo>
                  <a:lnTo>
                    <a:pt x="24466" y="13295"/>
                  </a:lnTo>
                  <a:lnTo>
                    <a:pt x="24383" y="13267"/>
                  </a:lnTo>
                  <a:lnTo>
                    <a:pt x="24300" y="13267"/>
                  </a:lnTo>
                  <a:lnTo>
                    <a:pt x="24190" y="13295"/>
                  </a:lnTo>
                  <a:lnTo>
                    <a:pt x="24107" y="13350"/>
                  </a:lnTo>
                  <a:lnTo>
                    <a:pt x="12495" y="21321"/>
                  </a:lnTo>
                  <a:lnTo>
                    <a:pt x="24769" y="717"/>
                  </a:lnTo>
                  <a:lnTo>
                    <a:pt x="24825" y="607"/>
                  </a:lnTo>
                  <a:lnTo>
                    <a:pt x="24825" y="524"/>
                  </a:lnTo>
                  <a:lnTo>
                    <a:pt x="24825" y="414"/>
                  </a:lnTo>
                  <a:lnTo>
                    <a:pt x="24825" y="331"/>
                  </a:lnTo>
                  <a:lnTo>
                    <a:pt x="24769" y="248"/>
                  </a:lnTo>
                  <a:lnTo>
                    <a:pt x="24714" y="166"/>
                  </a:lnTo>
                  <a:lnTo>
                    <a:pt x="24576" y="55"/>
                  </a:lnTo>
                  <a:lnTo>
                    <a:pt x="24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76152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38670" y="0"/>
                  </a:moveTo>
                  <a:lnTo>
                    <a:pt x="37539" y="28"/>
                  </a:lnTo>
                  <a:lnTo>
                    <a:pt x="36381" y="56"/>
                  </a:lnTo>
                  <a:lnTo>
                    <a:pt x="35195" y="138"/>
                  </a:lnTo>
                  <a:lnTo>
                    <a:pt x="33981" y="249"/>
                  </a:lnTo>
                  <a:lnTo>
                    <a:pt x="32768" y="414"/>
                  </a:lnTo>
                  <a:lnTo>
                    <a:pt x="31527" y="607"/>
                  </a:lnTo>
                  <a:lnTo>
                    <a:pt x="30258" y="828"/>
                  </a:lnTo>
                  <a:lnTo>
                    <a:pt x="28989" y="1104"/>
                  </a:lnTo>
                  <a:lnTo>
                    <a:pt x="27748" y="1407"/>
                  </a:lnTo>
                  <a:lnTo>
                    <a:pt x="26479" y="1766"/>
                  </a:lnTo>
                  <a:lnTo>
                    <a:pt x="25210" y="2152"/>
                  </a:lnTo>
                  <a:lnTo>
                    <a:pt x="23969" y="2593"/>
                  </a:lnTo>
                  <a:lnTo>
                    <a:pt x="22728" y="3062"/>
                  </a:lnTo>
                  <a:lnTo>
                    <a:pt x="21514" y="3586"/>
                  </a:lnTo>
                  <a:lnTo>
                    <a:pt x="20301" y="4138"/>
                  </a:lnTo>
                  <a:lnTo>
                    <a:pt x="19115" y="4745"/>
                  </a:lnTo>
                  <a:lnTo>
                    <a:pt x="17929" y="5379"/>
                  </a:lnTo>
                  <a:lnTo>
                    <a:pt x="16798" y="6068"/>
                  </a:lnTo>
                  <a:lnTo>
                    <a:pt x="15667" y="6758"/>
                  </a:lnTo>
                  <a:lnTo>
                    <a:pt x="14591" y="7503"/>
                  </a:lnTo>
                  <a:lnTo>
                    <a:pt x="13543" y="8303"/>
                  </a:lnTo>
                  <a:lnTo>
                    <a:pt x="12495" y="9103"/>
                  </a:lnTo>
                  <a:lnTo>
                    <a:pt x="11502" y="9930"/>
                  </a:lnTo>
                  <a:lnTo>
                    <a:pt x="10564" y="10813"/>
                  </a:lnTo>
                  <a:lnTo>
                    <a:pt x="9626" y="11695"/>
                  </a:lnTo>
                  <a:lnTo>
                    <a:pt x="8744" y="12605"/>
                  </a:lnTo>
                  <a:lnTo>
                    <a:pt x="7916" y="13543"/>
                  </a:lnTo>
                  <a:lnTo>
                    <a:pt x="7116" y="14509"/>
                  </a:lnTo>
                  <a:lnTo>
                    <a:pt x="6372" y="15474"/>
                  </a:lnTo>
                  <a:lnTo>
                    <a:pt x="5682" y="16467"/>
                  </a:lnTo>
                  <a:lnTo>
                    <a:pt x="5020" y="17460"/>
                  </a:lnTo>
                  <a:lnTo>
                    <a:pt x="4386" y="18453"/>
                  </a:lnTo>
                  <a:lnTo>
                    <a:pt x="3807" y="19473"/>
                  </a:lnTo>
                  <a:lnTo>
                    <a:pt x="3283" y="20466"/>
                  </a:lnTo>
                  <a:lnTo>
                    <a:pt x="2814" y="21459"/>
                  </a:lnTo>
                  <a:lnTo>
                    <a:pt x="2372" y="22452"/>
                  </a:lnTo>
                  <a:lnTo>
                    <a:pt x="1986" y="23418"/>
                  </a:lnTo>
                  <a:lnTo>
                    <a:pt x="1628" y="24383"/>
                  </a:lnTo>
                  <a:lnTo>
                    <a:pt x="1324" y="25293"/>
                  </a:lnTo>
                  <a:lnTo>
                    <a:pt x="1048" y="26176"/>
                  </a:lnTo>
                  <a:lnTo>
                    <a:pt x="800" y="27031"/>
                  </a:lnTo>
                  <a:lnTo>
                    <a:pt x="607" y="27831"/>
                  </a:lnTo>
                  <a:lnTo>
                    <a:pt x="442" y="28575"/>
                  </a:lnTo>
                  <a:lnTo>
                    <a:pt x="304" y="29265"/>
                  </a:lnTo>
                  <a:lnTo>
                    <a:pt x="193" y="29899"/>
                  </a:lnTo>
                  <a:lnTo>
                    <a:pt x="83" y="30920"/>
                  </a:lnTo>
                  <a:lnTo>
                    <a:pt x="0" y="31609"/>
                  </a:lnTo>
                  <a:lnTo>
                    <a:pt x="0" y="31830"/>
                  </a:lnTo>
                  <a:lnTo>
                    <a:pt x="249" y="31885"/>
                  </a:lnTo>
                  <a:lnTo>
                    <a:pt x="993" y="32051"/>
                  </a:lnTo>
                  <a:lnTo>
                    <a:pt x="2124" y="32216"/>
                  </a:lnTo>
                  <a:lnTo>
                    <a:pt x="2814" y="32327"/>
                  </a:lnTo>
                  <a:lnTo>
                    <a:pt x="3614" y="32409"/>
                  </a:lnTo>
                  <a:lnTo>
                    <a:pt x="4469" y="32492"/>
                  </a:lnTo>
                  <a:lnTo>
                    <a:pt x="5379" y="32575"/>
                  </a:lnTo>
                  <a:lnTo>
                    <a:pt x="6344" y="32630"/>
                  </a:lnTo>
                  <a:lnTo>
                    <a:pt x="7392" y="32658"/>
                  </a:lnTo>
                  <a:lnTo>
                    <a:pt x="9571" y="32658"/>
                  </a:lnTo>
                  <a:lnTo>
                    <a:pt x="10730" y="32602"/>
                  </a:lnTo>
                  <a:lnTo>
                    <a:pt x="11916" y="32520"/>
                  </a:lnTo>
                  <a:lnTo>
                    <a:pt x="13129" y="32409"/>
                  </a:lnTo>
                  <a:lnTo>
                    <a:pt x="14371" y="32271"/>
                  </a:lnTo>
                  <a:lnTo>
                    <a:pt x="15612" y="32078"/>
                  </a:lnTo>
                  <a:lnTo>
                    <a:pt x="16853" y="31830"/>
                  </a:lnTo>
                  <a:lnTo>
                    <a:pt x="18122" y="31582"/>
                  </a:lnTo>
                  <a:lnTo>
                    <a:pt x="19390" y="31278"/>
                  </a:lnTo>
                  <a:lnTo>
                    <a:pt x="20659" y="30920"/>
                  </a:lnTo>
                  <a:lnTo>
                    <a:pt x="21900" y="30534"/>
                  </a:lnTo>
                  <a:lnTo>
                    <a:pt x="23169" y="30092"/>
                  </a:lnTo>
                  <a:lnTo>
                    <a:pt x="24410" y="29624"/>
                  </a:lnTo>
                  <a:lnTo>
                    <a:pt x="25624" y="29100"/>
                  </a:lnTo>
                  <a:lnTo>
                    <a:pt x="26838" y="28548"/>
                  </a:lnTo>
                  <a:lnTo>
                    <a:pt x="28024" y="27941"/>
                  </a:lnTo>
                  <a:lnTo>
                    <a:pt x="29210" y="27307"/>
                  </a:lnTo>
                  <a:lnTo>
                    <a:pt x="30341" y="26645"/>
                  </a:lnTo>
                  <a:lnTo>
                    <a:pt x="31471" y="25928"/>
                  </a:lnTo>
                  <a:lnTo>
                    <a:pt x="32547" y="25183"/>
                  </a:lnTo>
                  <a:lnTo>
                    <a:pt x="33623" y="24411"/>
                  </a:lnTo>
                  <a:lnTo>
                    <a:pt x="34643" y="23611"/>
                  </a:lnTo>
                  <a:lnTo>
                    <a:pt x="35636" y="22783"/>
                  </a:lnTo>
                  <a:lnTo>
                    <a:pt x="36602" y="21901"/>
                  </a:lnTo>
                  <a:lnTo>
                    <a:pt x="37539" y="21018"/>
                  </a:lnTo>
                  <a:lnTo>
                    <a:pt x="38422" y="20108"/>
                  </a:lnTo>
                  <a:lnTo>
                    <a:pt x="39250" y="19170"/>
                  </a:lnTo>
                  <a:lnTo>
                    <a:pt x="40049" y="18232"/>
                  </a:lnTo>
                  <a:lnTo>
                    <a:pt x="40794" y="17239"/>
                  </a:lnTo>
                  <a:lnTo>
                    <a:pt x="41511" y="16274"/>
                  </a:lnTo>
                  <a:lnTo>
                    <a:pt x="42173" y="15253"/>
                  </a:lnTo>
                  <a:lnTo>
                    <a:pt x="42780" y="14260"/>
                  </a:lnTo>
                  <a:lnTo>
                    <a:pt x="43359" y="13267"/>
                  </a:lnTo>
                  <a:lnTo>
                    <a:pt x="43883" y="12247"/>
                  </a:lnTo>
                  <a:lnTo>
                    <a:pt x="44352" y="11254"/>
                  </a:lnTo>
                  <a:lnTo>
                    <a:pt x="44794" y="10261"/>
                  </a:lnTo>
                  <a:lnTo>
                    <a:pt x="45180" y="9296"/>
                  </a:lnTo>
                  <a:lnTo>
                    <a:pt x="45538" y="8358"/>
                  </a:lnTo>
                  <a:lnTo>
                    <a:pt x="45842" y="7420"/>
                  </a:lnTo>
                  <a:lnTo>
                    <a:pt x="46117" y="6537"/>
                  </a:lnTo>
                  <a:lnTo>
                    <a:pt x="46366" y="5682"/>
                  </a:lnTo>
                  <a:lnTo>
                    <a:pt x="46559" y="4882"/>
                  </a:lnTo>
                  <a:lnTo>
                    <a:pt x="46724" y="4110"/>
                  </a:lnTo>
                  <a:lnTo>
                    <a:pt x="46835" y="3421"/>
                  </a:lnTo>
                  <a:lnTo>
                    <a:pt x="46945" y="2786"/>
                  </a:lnTo>
                  <a:lnTo>
                    <a:pt x="47083" y="1766"/>
                  </a:lnTo>
                  <a:lnTo>
                    <a:pt x="47138" y="1104"/>
                  </a:lnTo>
                  <a:lnTo>
                    <a:pt x="47138" y="855"/>
                  </a:lnTo>
                  <a:lnTo>
                    <a:pt x="46890" y="800"/>
                  </a:lnTo>
                  <a:lnTo>
                    <a:pt x="46173" y="662"/>
                  </a:lnTo>
                  <a:lnTo>
                    <a:pt x="45014" y="469"/>
                  </a:lnTo>
                  <a:lnTo>
                    <a:pt x="44325" y="359"/>
                  </a:lnTo>
                  <a:lnTo>
                    <a:pt x="43525" y="276"/>
                  </a:lnTo>
                  <a:lnTo>
                    <a:pt x="42670" y="194"/>
                  </a:lnTo>
                  <a:lnTo>
                    <a:pt x="41760" y="111"/>
                  </a:lnTo>
                  <a:lnTo>
                    <a:pt x="40794" y="56"/>
                  </a:lnTo>
                  <a:lnTo>
                    <a:pt x="39746" y="28"/>
                  </a:lnTo>
                  <a:lnTo>
                    <a:pt x="3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7647249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2119" y="0"/>
                  </a:moveTo>
                  <a:lnTo>
                    <a:pt x="42008" y="28"/>
                  </a:lnTo>
                  <a:lnTo>
                    <a:pt x="41898" y="83"/>
                  </a:lnTo>
                  <a:lnTo>
                    <a:pt x="20770" y="14150"/>
                  </a:lnTo>
                  <a:lnTo>
                    <a:pt x="28438" y="2234"/>
                  </a:lnTo>
                  <a:lnTo>
                    <a:pt x="28466" y="2151"/>
                  </a:lnTo>
                  <a:lnTo>
                    <a:pt x="28493" y="2041"/>
                  </a:lnTo>
                  <a:lnTo>
                    <a:pt x="28493" y="1931"/>
                  </a:lnTo>
                  <a:lnTo>
                    <a:pt x="28493" y="1848"/>
                  </a:lnTo>
                  <a:lnTo>
                    <a:pt x="28438" y="1738"/>
                  </a:lnTo>
                  <a:lnTo>
                    <a:pt x="28383" y="1655"/>
                  </a:lnTo>
                  <a:lnTo>
                    <a:pt x="28245" y="1517"/>
                  </a:lnTo>
                  <a:lnTo>
                    <a:pt x="28052" y="1407"/>
                  </a:lnTo>
                  <a:lnTo>
                    <a:pt x="27941" y="1379"/>
                  </a:lnTo>
                  <a:lnTo>
                    <a:pt x="27748" y="1379"/>
                  </a:lnTo>
                  <a:lnTo>
                    <a:pt x="27666" y="1434"/>
                  </a:lnTo>
                  <a:lnTo>
                    <a:pt x="27583" y="1489"/>
                  </a:lnTo>
                  <a:lnTo>
                    <a:pt x="27500" y="1572"/>
                  </a:lnTo>
                  <a:lnTo>
                    <a:pt x="18426" y="15722"/>
                  </a:lnTo>
                  <a:lnTo>
                    <a:pt x="5821" y="24107"/>
                  </a:lnTo>
                  <a:lnTo>
                    <a:pt x="12165" y="10564"/>
                  </a:lnTo>
                  <a:lnTo>
                    <a:pt x="12192" y="10481"/>
                  </a:lnTo>
                  <a:lnTo>
                    <a:pt x="12192" y="10371"/>
                  </a:lnTo>
                  <a:lnTo>
                    <a:pt x="12192" y="10261"/>
                  </a:lnTo>
                  <a:lnTo>
                    <a:pt x="12137" y="10178"/>
                  </a:lnTo>
                  <a:lnTo>
                    <a:pt x="12082" y="10095"/>
                  </a:lnTo>
                  <a:lnTo>
                    <a:pt x="12027" y="10012"/>
                  </a:lnTo>
                  <a:lnTo>
                    <a:pt x="11834" y="9930"/>
                  </a:lnTo>
                  <a:lnTo>
                    <a:pt x="11640" y="9874"/>
                  </a:lnTo>
                  <a:lnTo>
                    <a:pt x="11420" y="9874"/>
                  </a:lnTo>
                  <a:lnTo>
                    <a:pt x="11337" y="9902"/>
                  </a:lnTo>
                  <a:lnTo>
                    <a:pt x="11227" y="9957"/>
                  </a:lnTo>
                  <a:lnTo>
                    <a:pt x="11172" y="10040"/>
                  </a:lnTo>
                  <a:lnTo>
                    <a:pt x="11116" y="10150"/>
                  </a:lnTo>
                  <a:lnTo>
                    <a:pt x="4000" y="25348"/>
                  </a:lnTo>
                  <a:lnTo>
                    <a:pt x="222" y="27858"/>
                  </a:lnTo>
                  <a:lnTo>
                    <a:pt x="111" y="27941"/>
                  </a:lnTo>
                  <a:lnTo>
                    <a:pt x="56" y="28023"/>
                  </a:lnTo>
                  <a:lnTo>
                    <a:pt x="28" y="28106"/>
                  </a:lnTo>
                  <a:lnTo>
                    <a:pt x="1" y="28189"/>
                  </a:lnTo>
                  <a:lnTo>
                    <a:pt x="28" y="28299"/>
                  </a:lnTo>
                  <a:lnTo>
                    <a:pt x="56" y="28382"/>
                  </a:lnTo>
                  <a:lnTo>
                    <a:pt x="139" y="28547"/>
                  </a:lnTo>
                  <a:lnTo>
                    <a:pt x="304" y="28685"/>
                  </a:lnTo>
                  <a:lnTo>
                    <a:pt x="415" y="28741"/>
                  </a:lnTo>
                  <a:lnTo>
                    <a:pt x="497" y="28768"/>
                  </a:lnTo>
                  <a:lnTo>
                    <a:pt x="608" y="28796"/>
                  </a:lnTo>
                  <a:lnTo>
                    <a:pt x="718" y="28796"/>
                  </a:lnTo>
                  <a:lnTo>
                    <a:pt x="828" y="28768"/>
                  </a:lnTo>
                  <a:lnTo>
                    <a:pt x="939" y="28685"/>
                  </a:lnTo>
                  <a:lnTo>
                    <a:pt x="4690" y="26203"/>
                  </a:lnTo>
                  <a:lnTo>
                    <a:pt x="23280" y="24769"/>
                  </a:lnTo>
                  <a:lnTo>
                    <a:pt x="23418" y="24769"/>
                  </a:lnTo>
                  <a:lnTo>
                    <a:pt x="23501" y="24714"/>
                  </a:lnTo>
                  <a:lnTo>
                    <a:pt x="23584" y="24658"/>
                  </a:lnTo>
                  <a:lnTo>
                    <a:pt x="23666" y="24576"/>
                  </a:lnTo>
                  <a:lnTo>
                    <a:pt x="23694" y="24493"/>
                  </a:lnTo>
                  <a:lnTo>
                    <a:pt x="23721" y="24410"/>
                  </a:lnTo>
                  <a:lnTo>
                    <a:pt x="23721" y="24327"/>
                  </a:lnTo>
                  <a:lnTo>
                    <a:pt x="23721" y="24217"/>
                  </a:lnTo>
                  <a:lnTo>
                    <a:pt x="23694" y="24134"/>
                  </a:lnTo>
                  <a:lnTo>
                    <a:pt x="23639" y="24052"/>
                  </a:lnTo>
                  <a:lnTo>
                    <a:pt x="23584" y="23941"/>
                  </a:lnTo>
                  <a:lnTo>
                    <a:pt x="23528" y="23886"/>
                  </a:lnTo>
                  <a:lnTo>
                    <a:pt x="23418" y="23831"/>
                  </a:lnTo>
                  <a:lnTo>
                    <a:pt x="23335" y="23776"/>
                  </a:lnTo>
                  <a:lnTo>
                    <a:pt x="23225" y="23748"/>
                  </a:lnTo>
                  <a:lnTo>
                    <a:pt x="23087" y="23748"/>
                  </a:lnTo>
                  <a:lnTo>
                    <a:pt x="6455" y="25017"/>
                  </a:lnTo>
                  <a:lnTo>
                    <a:pt x="19115" y="16577"/>
                  </a:lnTo>
                  <a:lnTo>
                    <a:pt x="37099" y="13763"/>
                  </a:lnTo>
                  <a:lnTo>
                    <a:pt x="37209" y="13736"/>
                  </a:lnTo>
                  <a:lnTo>
                    <a:pt x="37319" y="13708"/>
                  </a:lnTo>
                  <a:lnTo>
                    <a:pt x="37402" y="13626"/>
                  </a:lnTo>
                  <a:lnTo>
                    <a:pt x="37457" y="13543"/>
                  </a:lnTo>
                  <a:lnTo>
                    <a:pt x="37485" y="13460"/>
                  </a:lnTo>
                  <a:lnTo>
                    <a:pt x="37512" y="13377"/>
                  </a:lnTo>
                  <a:lnTo>
                    <a:pt x="37540" y="13267"/>
                  </a:lnTo>
                  <a:lnTo>
                    <a:pt x="37512" y="13184"/>
                  </a:lnTo>
                  <a:lnTo>
                    <a:pt x="37485" y="13074"/>
                  </a:lnTo>
                  <a:lnTo>
                    <a:pt x="37457" y="12991"/>
                  </a:lnTo>
                  <a:lnTo>
                    <a:pt x="37402" y="12908"/>
                  </a:lnTo>
                  <a:lnTo>
                    <a:pt x="37319" y="12853"/>
                  </a:lnTo>
                  <a:lnTo>
                    <a:pt x="37237" y="12798"/>
                  </a:lnTo>
                  <a:lnTo>
                    <a:pt x="37126" y="12743"/>
                  </a:lnTo>
                  <a:lnTo>
                    <a:pt x="36906" y="12743"/>
                  </a:lnTo>
                  <a:lnTo>
                    <a:pt x="21184" y="15198"/>
                  </a:lnTo>
                  <a:lnTo>
                    <a:pt x="42615" y="938"/>
                  </a:lnTo>
                  <a:lnTo>
                    <a:pt x="42698" y="855"/>
                  </a:lnTo>
                  <a:lnTo>
                    <a:pt x="42753" y="772"/>
                  </a:lnTo>
                  <a:lnTo>
                    <a:pt x="42808" y="690"/>
                  </a:lnTo>
                  <a:lnTo>
                    <a:pt x="42808" y="579"/>
                  </a:lnTo>
                  <a:lnTo>
                    <a:pt x="42808" y="497"/>
                  </a:lnTo>
                  <a:lnTo>
                    <a:pt x="42781" y="414"/>
                  </a:lnTo>
                  <a:lnTo>
                    <a:pt x="42670" y="221"/>
                  </a:lnTo>
                  <a:lnTo>
                    <a:pt x="42505" y="83"/>
                  </a:lnTo>
                  <a:lnTo>
                    <a:pt x="42422" y="28"/>
                  </a:lnTo>
                  <a:lnTo>
                    <a:pt x="42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4018487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1214" y="1"/>
                  </a:moveTo>
                  <a:lnTo>
                    <a:pt x="1131" y="221"/>
                  </a:lnTo>
                  <a:lnTo>
                    <a:pt x="966" y="856"/>
                  </a:lnTo>
                  <a:lnTo>
                    <a:pt x="745" y="1821"/>
                  </a:lnTo>
                  <a:lnTo>
                    <a:pt x="607" y="2400"/>
                  </a:lnTo>
                  <a:lnTo>
                    <a:pt x="497" y="3062"/>
                  </a:lnTo>
                  <a:lnTo>
                    <a:pt x="386" y="3807"/>
                  </a:lnTo>
                  <a:lnTo>
                    <a:pt x="276" y="4607"/>
                  </a:lnTo>
                  <a:lnTo>
                    <a:pt x="193" y="5434"/>
                  </a:lnTo>
                  <a:lnTo>
                    <a:pt x="111" y="6344"/>
                  </a:lnTo>
                  <a:lnTo>
                    <a:pt x="55" y="7282"/>
                  </a:lnTo>
                  <a:lnTo>
                    <a:pt x="0" y="8248"/>
                  </a:lnTo>
                  <a:lnTo>
                    <a:pt x="0" y="9268"/>
                  </a:lnTo>
                  <a:lnTo>
                    <a:pt x="28" y="10316"/>
                  </a:lnTo>
                  <a:lnTo>
                    <a:pt x="83" y="11364"/>
                  </a:lnTo>
                  <a:lnTo>
                    <a:pt x="166" y="12468"/>
                  </a:lnTo>
                  <a:lnTo>
                    <a:pt x="304" y="13571"/>
                  </a:lnTo>
                  <a:lnTo>
                    <a:pt x="469" y="14702"/>
                  </a:lnTo>
                  <a:lnTo>
                    <a:pt x="662" y="15833"/>
                  </a:lnTo>
                  <a:lnTo>
                    <a:pt x="910" y="16964"/>
                  </a:lnTo>
                  <a:lnTo>
                    <a:pt x="1186" y="18094"/>
                  </a:lnTo>
                  <a:lnTo>
                    <a:pt x="1490" y="19253"/>
                  </a:lnTo>
                  <a:lnTo>
                    <a:pt x="1848" y="20384"/>
                  </a:lnTo>
                  <a:lnTo>
                    <a:pt x="2234" y="21542"/>
                  </a:lnTo>
                  <a:lnTo>
                    <a:pt x="2676" y="22673"/>
                  </a:lnTo>
                  <a:lnTo>
                    <a:pt x="3172" y="23776"/>
                  </a:lnTo>
                  <a:lnTo>
                    <a:pt x="3669" y="24907"/>
                  </a:lnTo>
                  <a:lnTo>
                    <a:pt x="4220" y="25983"/>
                  </a:lnTo>
                  <a:lnTo>
                    <a:pt x="4827" y="27059"/>
                  </a:lnTo>
                  <a:lnTo>
                    <a:pt x="5434" y="28134"/>
                  </a:lnTo>
                  <a:lnTo>
                    <a:pt x="6096" y="29182"/>
                  </a:lnTo>
                  <a:lnTo>
                    <a:pt x="6785" y="30203"/>
                  </a:lnTo>
                  <a:lnTo>
                    <a:pt x="7503" y="31196"/>
                  </a:lnTo>
                  <a:lnTo>
                    <a:pt x="8247" y="32161"/>
                  </a:lnTo>
                  <a:lnTo>
                    <a:pt x="9020" y="33099"/>
                  </a:lnTo>
                  <a:lnTo>
                    <a:pt x="9819" y="34009"/>
                  </a:lnTo>
                  <a:lnTo>
                    <a:pt x="10619" y="34892"/>
                  </a:lnTo>
                  <a:lnTo>
                    <a:pt x="11474" y="35747"/>
                  </a:lnTo>
                  <a:lnTo>
                    <a:pt x="12357" y="36547"/>
                  </a:lnTo>
                  <a:lnTo>
                    <a:pt x="13240" y="37347"/>
                  </a:lnTo>
                  <a:lnTo>
                    <a:pt x="14122" y="38064"/>
                  </a:lnTo>
                  <a:lnTo>
                    <a:pt x="15032" y="38781"/>
                  </a:lnTo>
                  <a:lnTo>
                    <a:pt x="15943" y="39443"/>
                  </a:lnTo>
                  <a:lnTo>
                    <a:pt x="16880" y="40077"/>
                  </a:lnTo>
                  <a:lnTo>
                    <a:pt x="17791" y="40656"/>
                  </a:lnTo>
                  <a:lnTo>
                    <a:pt x="18701" y="41208"/>
                  </a:lnTo>
                  <a:lnTo>
                    <a:pt x="19611" y="41705"/>
                  </a:lnTo>
                  <a:lnTo>
                    <a:pt x="20521" y="42174"/>
                  </a:lnTo>
                  <a:lnTo>
                    <a:pt x="21404" y="42615"/>
                  </a:lnTo>
                  <a:lnTo>
                    <a:pt x="22259" y="43001"/>
                  </a:lnTo>
                  <a:lnTo>
                    <a:pt x="23086" y="43332"/>
                  </a:lnTo>
                  <a:lnTo>
                    <a:pt x="23859" y="43663"/>
                  </a:lnTo>
                  <a:lnTo>
                    <a:pt x="24603" y="43939"/>
                  </a:lnTo>
                  <a:lnTo>
                    <a:pt x="25321" y="44159"/>
                  </a:lnTo>
                  <a:lnTo>
                    <a:pt x="25955" y="44380"/>
                  </a:lnTo>
                  <a:lnTo>
                    <a:pt x="26534" y="44546"/>
                  </a:lnTo>
                  <a:lnTo>
                    <a:pt x="27499" y="44794"/>
                  </a:lnTo>
                  <a:lnTo>
                    <a:pt x="28134" y="44932"/>
                  </a:lnTo>
                  <a:lnTo>
                    <a:pt x="28355" y="44959"/>
                  </a:lnTo>
                  <a:lnTo>
                    <a:pt x="28410" y="44766"/>
                  </a:lnTo>
                  <a:lnTo>
                    <a:pt x="28575" y="44132"/>
                  </a:lnTo>
                  <a:lnTo>
                    <a:pt x="28823" y="43166"/>
                  </a:lnTo>
                  <a:lnTo>
                    <a:pt x="28934" y="42587"/>
                  </a:lnTo>
                  <a:lnTo>
                    <a:pt x="29044" y="41925"/>
                  </a:lnTo>
                  <a:lnTo>
                    <a:pt x="29182" y="41181"/>
                  </a:lnTo>
                  <a:lnTo>
                    <a:pt x="29265" y="40381"/>
                  </a:lnTo>
                  <a:lnTo>
                    <a:pt x="29375" y="39553"/>
                  </a:lnTo>
                  <a:lnTo>
                    <a:pt x="29430" y="38643"/>
                  </a:lnTo>
                  <a:lnTo>
                    <a:pt x="29485" y="37705"/>
                  </a:lnTo>
                  <a:lnTo>
                    <a:pt x="29513" y="36740"/>
                  </a:lnTo>
                  <a:lnTo>
                    <a:pt x="29541" y="35719"/>
                  </a:lnTo>
                  <a:lnTo>
                    <a:pt x="29513" y="34699"/>
                  </a:lnTo>
                  <a:lnTo>
                    <a:pt x="29458" y="33623"/>
                  </a:lnTo>
                  <a:lnTo>
                    <a:pt x="29375" y="32547"/>
                  </a:lnTo>
                  <a:lnTo>
                    <a:pt x="29237" y="31417"/>
                  </a:lnTo>
                  <a:lnTo>
                    <a:pt x="29072" y="30313"/>
                  </a:lnTo>
                  <a:lnTo>
                    <a:pt x="28879" y="29182"/>
                  </a:lnTo>
                  <a:lnTo>
                    <a:pt x="28630" y="28024"/>
                  </a:lnTo>
                  <a:lnTo>
                    <a:pt x="28355" y="26893"/>
                  </a:lnTo>
                  <a:lnTo>
                    <a:pt x="28051" y="25735"/>
                  </a:lnTo>
                  <a:lnTo>
                    <a:pt x="27693" y="24604"/>
                  </a:lnTo>
                  <a:lnTo>
                    <a:pt x="27306" y="23473"/>
                  </a:lnTo>
                  <a:lnTo>
                    <a:pt x="26865" y="22342"/>
                  </a:lnTo>
                  <a:lnTo>
                    <a:pt x="26396" y="21211"/>
                  </a:lnTo>
                  <a:lnTo>
                    <a:pt x="25872" y="20108"/>
                  </a:lnTo>
                  <a:lnTo>
                    <a:pt x="25321" y="19005"/>
                  </a:lnTo>
                  <a:lnTo>
                    <a:pt x="24741" y="17929"/>
                  </a:lnTo>
                  <a:lnTo>
                    <a:pt x="24134" y="16853"/>
                  </a:lnTo>
                  <a:lnTo>
                    <a:pt x="23473" y="15805"/>
                  </a:lnTo>
                  <a:lnTo>
                    <a:pt x="22783" y="14785"/>
                  </a:lnTo>
                  <a:lnTo>
                    <a:pt x="22093" y="13792"/>
                  </a:lnTo>
                  <a:lnTo>
                    <a:pt x="21349" y="12799"/>
                  </a:lnTo>
                  <a:lnTo>
                    <a:pt x="20576" y="11861"/>
                  </a:lnTo>
                  <a:lnTo>
                    <a:pt x="19777" y="10951"/>
                  </a:lnTo>
                  <a:lnTo>
                    <a:pt x="18949" y="10068"/>
                  </a:lnTo>
                  <a:lnTo>
                    <a:pt x="18094" y="9213"/>
                  </a:lnTo>
                  <a:lnTo>
                    <a:pt x="17239" y="8413"/>
                  </a:lnTo>
                  <a:lnTo>
                    <a:pt x="16356" y="7641"/>
                  </a:lnTo>
                  <a:lnTo>
                    <a:pt x="15446" y="6896"/>
                  </a:lnTo>
                  <a:lnTo>
                    <a:pt x="14564" y="6179"/>
                  </a:lnTo>
                  <a:lnTo>
                    <a:pt x="13626" y="5517"/>
                  </a:lnTo>
                  <a:lnTo>
                    <a:pt x="12716" y="4883"/>
                  </a:lnTo>
                  <a:lnTo>
                    <a:pt x="11805" y="4303"/>
                  </a:lnTo>
                  <a:lnTo>
                    <a:pt x="10868" y="3752"/>
                  </a:lnTo>
                  <a:lnTo>
                    <a:pt x="9957" y="3255"/>
                  </a:lnTo>
                  <a:lnTo>
                    <a:pt x="9075" y="2786"/>
                  </a:lnTo>
                  <a:lnTo>
                    <a:pt x="8192" y="2373"/>
                  </a:lnTo>
                  <a:lnTo>
                    <a:pt x="7337" y="1986"/>
                  </a:lnTo>
                  <a:lnTo>
                    <a:pt x="6510" y="1628"/>
                  </a:lnTo>
                  <a:lnTo>
                    <a:pt x="5710" y="1324"/>
                  </a:lnTo>
                  <a:lnTo>
                    <a:pt x="4965" y="1049"/>
                  </a:lnTo>
                  <a:lnTo>
                    <a:pt x="4248" y="800"/>
                  </a:lnTo>
                  <a:lnTo>
                    <a:pt x="3613" y="607"/>
                  </a:lnTo>
                  <a:lnTo>
                    <a:pt x="3034" y="442"/>
                  </a:lnTo>
                  <a:lnTo>
                    <a:pt x="2069" y="194"/>
                  </a:lnTo>
                  <a:lnTo>
                    <a:pt x="1434" y="56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4063224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414" y="0"/>
                  </a:moveTo>
                  <a:lnTo>
                    <a:pt x="249" y="55"/>
                  </a:lnTo>
                  <a:lnTo>
                    <a:pt x="111" y="166"/>
                  </a:lnTo>
                  <a:lnTo>
                    <a:pt x="56" y="248"/>
                  </a:lnTo>
                  <a:lnTo>
                    <a:pt x="0" y="331"/>
                  </a:lnTo>
                  <a:lnTo>
                    <a:pt x="0" y="414"/>
                  </a:lnTo>
                  <a:lnTo>
                    <a:pt x="0" y="524"/>
                  </a:lnTo>
                  <a:lnTo>
                    <a:pt x="28" y="607"/>
                  </a:lnTo>
                  <a:lnTo>
                    <a:pt x="56" y="717"/>
                  </a:lnTo>
                  <a:lnTo>
                    <a:pt x="12330" y="21321"/>
                  </a:lnTo>
                  <a:lnTo>
                    <a:pt x="12330" y="21321"/>
                  </a:lnTo>
                  <a:lnTo>
                    <a:pt x="718" y="13350"/>
                  </a:lnTo>
                  <a:lnTo>
                    <a:pt x="635" y="13295"/>
                  </a:lnTo>
                  <a:lnTo>
                    <a:pt x="552" y="13267"/>
                  </a:lnTo>
                  <a:lnTo>
                    <a:pt x="442" y="13267"/>
                  </a:lnTo>
                  <a:lnTo>
                    <a:pt x="359" y="13295"/>
                  </a:lnTo>
                  <a:lnTo>
                    <a:pt x="276" y="13322"/>
                  </a:lnTo>
                  <a:lnTo>
                    <a:pt x="221" y="13377"/>
                  </a:lnTo>
                  <a:lnTo>
                    <a:pt x="83" y="13515"/>
                  </a:lnTo>
                  <a:lnTo>
                    <a:pt x="28" y="13681"/>
                  </a:lnTo>
                  <a:lnTo>
                    <a:pt x="28" y="13763"/>
                  </a:lnTo>
                  <a:lnTo>
                    <a:pt x="28" y="13874"/>
                  </a:lnTo>
                  <a:lnTo>
                    <a:pt x="56" y="13957"/>
                  </a:lnTo>
                  <a:lnTo>
                    <a:pt x="83" y="14039"/>
                  </a:lnTo>
                  <a:lnTo>
                    <a:pt x="166" y="14122"/>
                  </a:lnTo>
                  <a:lnTo>
                    <a:pt x="249" y="14205"/>
                  </a:lnTo>
                  <a:lnTo>
                    <a:pt x="13516" y="23307"/>
                  </a:lnTo>
                  <a:lnTo>
                    <a:pt x="20770" y="35471"/>
                  </a:lnTo>
                  <a:lnTo>
                    <a:pt x="8054" y="28244"/>
                  </a:lnTo>
                  <a:lnTo>
                    <a:pt x="7944" y="28189"/>
                  </a:lnTo>
                  <a:lnTo>
                    <a:pt x="7668" y="28189"/>
                  </a:lnTo>
                  <a:lnTo>
                    <a:pt x="7586" y="28244"/>
                  </a:lnTo>
                  <a:lnTo>
                    <a:pt x="7503" y="28299"/>
                  </a:lnTo>
                  <a:lnTo>
                    <a:pt x="7392" y="28437"/>
                  </a:lnTo>
                  <a:lnTo>
                    <a:pt x="7337" y="28603"/>
                  </a:lnTo>
                  <a:lnTo>
                    <a:pt x="7310" y="28685"/>
                  </a:lnTo>
                  <a:lnTo>
                    <a:pt x="7337" y="28768"/>
                  </a:lnTo>
                  <a:lnTo>
                    <a:pt x="7365" y="28878"/>
                  </a:lnTo>
                  <a:lnTo>
                    <a:pt x="7392" y="28961"/>
                  </a:lnTo>
                  <a:lnTo>
                    <a:pt x="7475" y="29016"/>
                  </a:lnTo>
                  <a:lnTo>
                    <a:pt x="7558" y="29099"/>
                  </a:lnTo>
                  <a:lnTo>
                    <a:pt x="21763" y="37181"/>
                  </a:lnTo>
                  <a:lnTo>
                    <a:pt x="23914" y="40794"/>
                  </a:lnTo>
                  <a:lnTo>
                    <a:pt x="23997" y="40904"/>
                  </a:lnTo>
                  <a:lnTo>
                    <a:pt x="24052" y="40959"/>
                  </a:lnTo>
                  <a:lnTo>
                    <a:pt x="24135" y="41015"/>
                  </a:lnTo>
                  <a:lnTo>
                    <a:pt x="24245" y="41042"/>
                  </a:lnTo>
                  <a:lnTo>
                    <a:pt x="24328" y="41042"/>
                  </a:lnTo>
                  <a:lnTo>
                    <a:pt x="24411" y="41015"/>
                  </a:lnTo>
                  <a:lnTo>
                    <a:pt x="24576" y="40959"/>
                  </a:lnTo>
                  <a:lnTo>
                    <a:pt x="24714" y="40849"/>
                  </a:lnTo>
                  <a:lnTo>
                    <a:pt x="24769" y="40766"/>
                  </a:lnTo>
                  <a:lnTo>
                    <a:pt x="24824" y="40684"/>
                  </a:lnTo>
                  <a:lnTo>
                    <a:pt x="24824" y="40601"/>
                  </a:lnTo>
                  <a:lnTo>
                    <a:pt x="24824" y="40518"/>
                  </a:lnTo>
                  <a:lnTo>
                    <a:pt x="24824" y="40408"/>
                  </a:lnTo>
                  <a:lnTo>
                    <a:pt x="24769" y="40297"/>
                  </a:lnTo>
                  <a:lnTo>
                    <a:pt x="22590" y="36684"/>
                  </a:lnTo>
                  <a:lnTo>
                    <a:pt x="21928" y="20521"/>
                  </a:lnTo>
                  <a:lnTo>
                    <a:pt x="21928" y="20411"/>
                  </a:lnTo>
                  <a:lnTo>
                    <a:pt x="21873" y="20300"/>
                  </a:lnTo>
                  <a:lnTo>
                    <a:pt x="21818" y="20218"/>
                  </a:lnTo>
                  <a:lnTo>
                    <a:pt x="21763" y="20163"/>
                  </a:lnTo>
                  <a:lnTo>
                    <a:pt x="21680" y="20107"/>
                  </a:lnTo>
                  <a:lnTo>
                    <a:pt x="21597" y="20080"/>
                  </a:lnTo>
                  <a:lnTo>
                    <a:pt x="21432" y="20052"/>
                  </a:lnTo>
                  <a:lnTo>
                    <a:pt x="21239" y="20080"/>
                  </a:lnTo>
                  <a:lnTo>
                    <a:pt x="21156" y="20107"/>
                  </a:lnTo>
                  <a:lnTo>
                    <a:pt x="21101" y="20163"/>
                  </a:lnTo>
                  <a:lnTo>
                    <a:pt x="21046" y="20218"/>
                  </a:lnTo>
                  <a:lnTo>
                    <a:pt x="20990" y="20300"/>
                  </a:lnTo>
                  <a:lnTo>
                    <a:pt x="20963" y="20411"/>
                  </a:lnTo>
                  <a:lnTo>
                    <a:pt x="20963" y="20521"/>
                  </a:lnTo>
                  <a:lnTo>
                    <a:pt x="21542" y="34919"/>
                  </a:lnTo>
                  <a:lnTo>
                    <a:pt x="14343" y="22783"/>
                  </a:lnTo>
                  <a:lnTo>
                    <a:pt x="11778" y="6840"/>
                  </a:lnTo>
                  <a:lnTo>
                    <a:pt x="11750" y="6730"/>
                  </a:lnTo>
                  <a:lnTo>
                    <a:pt x="11695" y="6647"/>
                  </a:lnTo>
                  <a:lnTo>
                    <a:pt x="11640" y="6592"/>
                  </a:lnTo>
                  <a:lnTo>
                    <a:pt x="11557" y="6537"/>
                  </a:lnTo>
                  <a:lnTo>
                    <a:pt x="11475" y="6509"/>
                  </a:lnTo>
                  <a:lnTo>
                    <a:pt x="11392" y="6482"/>
                  </a:lnTo>
                  <a:lnTo>
                    <a:pt x="11226" y="6509"/>
                  </a:lnTo>
                  <a:lnTo>
                    <a:pt x="11061" y="6592"/>
                  </a:lnTo>
                  <a:lnTo>
                    <a:pt x="10923" y="6702"/>
                  </a:lnTo>
                  <a:lnTo>
                    <a:pt x="10868" y="6785"/>
                  </a:lnTo>
                  <a:lnTo>
                    <a:pt x="10840" y="6896"/>
                  </a:lnTo>
                  <a:lnTo>
                    <a:pt x="10813" y="6978"/>
                  </a:lnTo>
                  <a:lnTo>
                    <a:pt x="10840" y="7089"/>
                  </a:lnTo>
                  <a:lnTo>
                    <a:pt x="12992" y="20521"/>
                  </a:lnTo>
                  <a:lnTo>
                    <a:pt x="12992" y="20521"/>
                  </a:lnTo>
                  <a:lnTo>
                    <a:pt x="911" y="221"/>
                  </a:lnTo>
                  <a:lnTo>
                    <a:pt x="828" y="138"/>
                  </a:lnTo>
                  <a:lnTo>
                    <a:pt x="773" y="55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35409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8468" y="0"/>
                  </a:moveTo>
                  <a:lnTo>
                    <a:pt x="7392" y="28"/>
                  </a:lnTo>
                  <a:lnTo>
                    <a:pt x="6371" y="56"/>
                  </a:lnTo>
                  <a:lnTo>
                    <a:pt x="5378" y="111"/>
                  </a:lnTo>
                  <a:lnTo>
                    <a:pt x="4468" y="194"/>
                  </a:lnTo>
                  <a:lnTo>
                    <a:pt x="3613" y="276"/>
                  </a:lnTo>
                  <a:lnTo>
                    <a:pt x="2813" y="359"/>
                  </a:lnTo>
                  <a:lnTo>
                    <a:pt x="2124" y="469"/>
                  </a:lnTo>
                  <a:lnTo>
                    <a:pt x="965" y="662"/>
                  </a:lnTo>
                  <a:lnTo>
                    <a:pt x="248" y="800"/>
                  </a:lnTo>
                  <a:lnTo>
                    <a:pt x="0" y="855"/>
                  </a:lnTo>
                  <a:lnTo>
                    <a:pt x="0" y="1104"/>
                  </a:lnTo>
                  <a:lnTo>
                    <a:pt x="55" y="1766"/>
                  </a:lnTo>
                  <a:lnTo>
                    <a:pt x="193" y="2786"/>
                  </a:lnTo>
                  <a:lnTo>
                    <a:pt x="303" y="3421"/>
                  </a:lnTo>
                  <a:lnTo>
                    <a:pt x="441" y="4110"/>
                  </a:lnTo>
                  <a:lnTo>
                    <a:pt x="579" y="4882"/>
                  </a:lnTo>
                  <a:lnTo>
                    <a:pt x="800" y="5682"/>
                  </a:lnTo>
                  <a:lnTo>
                    <a:pt x="1021" y="6537"/>
                  </a:lnTo>
                  <a:lnTo>
                    <a:pt x="1296" y="7420"/>
                  </a:lnTo>
                  <a:lnTo>
                    <a:pt x="1600" y="8358"/>
                  </a:lnTo>
                  <a:lnTo>
                    <a:pt x="1958" y="9296"/>
                  </a:lnTo>
                  <a:lnTo>
                    <a:pt x="2344" y="10261"/>
                  </a:lnTo>
                  <a:lnTo>
                    <a:pt x="2786" y="11254"/>
                  </a:lnTo>
                  <a:lnTo>
                    <a:pt x="3255" y="12247"/>
                  </a:lnTo>
                  <a:lnTo>
                    <a:pt x="3779" y="13267"/>
                  </a:lnTo>
                  <a:lnTo>
                    <a:pt x="4358" y="14260"/>
                  </a:lnTo>
                  <a:lnTo>
                    <a:pt x="4965" y="15253"/>
                  </a:lnTo>
                  <a:lnTo>
                    <a:pt x="5627" y="16274"/>
                  </a:lnTo>
                  <a:lnTo>
                    <a:pt x="6344" y="17239"/>
                  </a:lnTo>
                  <a:lnTo>
                    <a:pt x="7089" y="18232"/>
                  </a:lnTo>
                  <a:lnTo>
                    <a:pt x="7888" y="19170"/>
                  </a:lnTo>
                  <a:lnTo>
                    <a:pt x="8744" y="20108"/>
                  </a:lnTo>
                  <a:lnTo>
                    <a:pt x="9599" y="21018"/>
                  </a:lnTo>
                  <a:lnTo>
                    <a:pt x="10536" y="21901"/>
                  </a:lnTo>
                  <a:lnTo>
                    <a:pt x="11502" y="22783"/>
                  </a:lnTo>
                  <a:lnTo>
                    <a:pt x="12495" y="23611"/>
                  </a:lnTo>
                  <a:lnTo>
                    <a:pt x="13515" y="24411"/>
                  </a:lnTo>
                  <a:lnTo>
                    <a:pt x="14591" y="25183"/>
                  </a:lnTo>
                  <a:lnTo>
                    <a:pt x="15667" y="25928"/>
                  </a:lnTo>
                  <a:lnTo>
                    <a:pt x="16797" y="26645"/>
                  </a:lnTo>
                  <a:lnTo>
                    <a:pt x="17928" y="27307"/>
                  </a:lnTo>
                  <a:lnTo>
                    <a:pt x="19114" y="27941"/>
                  </a:lnTo>
                  <a:lnTo>
                    <a:pt x="20300" y="28548"/>
                  </a:lnTo>
                  <a:lnTo>
                    <a:pt x="21514" y="29100"/>
                  </a:lnTo>
                  <a:lnTo>
                    <a:pt x="22728" y="29624"/>
                  </a:lnTo>
                  <a:lnTo>
                    <a:pt x="23969" y="30092"/>
                  </a:lnTo>
                  <a:lnTo>
                    <a:pt x="25238" y="30534"/>
                  </a:lnTo>
                  <a:lnTo>
                    <a:pt x="26479" y="30920"/>
                  </a:lnTo>
                  <a:lnTo>
                    <a:pt x="27748" y="31278"/>
                  </a:lnTo>
                  <a:lnTo>
                    <a:pt x="29016" y="31582"/>
                  </a:lnTo>
                  <a:lnTo>
                    <a:pt x="30285" y="31830"/>
                  </a:lnTo>
                  <a:lnTo>
                    <a:pt x="31526" y="32078"/>
                  </a:lnTo>
                  <a:lnTo>
                    <a:pt x="32767" y="32271"/>
                  </a:lnTo>
                  <a:lnTo>
                    <a:pt x="34009" y="32409"/>
                  </a:lnTo>
                  <a:lnTo>
                    <a:pt x="35222" y="32520"/>
                  </a:lnTo>
                  <a:lnTo>
                    <a:pt x="36408" y="32602"/>
                  </a:lnTo>
                  <a:lnTo>
                    <a:pt x="37567" y="32658"/>
                  </a:lnTo>
                  <a:lnTo>
                    <a:pt x="39746" y="32658"/>
                  </a:lnTo>
                  <a:lnTo>
                    <a:pt x="40794" y="32630"/>
                  </a:lnTo>
                  <a:lnTo>
                    <a:pt x="41759" y="32575"/>
                  </a:lnTo>
                  <a:lnTo>
                    <a:pt x="42697" y="32492"/>
                  </a:lnTo>
                  <a:lnTo>
                    <a:pt x="43552" y="32409"/>
                  </a:lnTo>
                  <a:lnTo>
                    <a:pt x="44324" y="32327"/>
                  </a:lnTo>
                  <a:lnTo>
                    <a:pt x="45014" y="32216"/>
                  </a:lnTo>
                  <a:lnTo>
                    <a:pt x="46145" y="32051"/>
                  </a:lnTo>
                  <a:lnTo>
                    <a:pt x="46889" y="31885"/>
                  </a:lnTo>
                  <a:lnTo>
                    <a:pt x="47138" y="31830"/>
                  </a:lnTo>
                  <a:lnTo>
                    <a:pt x="47138" y="31609"/>
                  </a:lnTo>
                  <a:lnTo>
                    <a:pt x="47083" y="30920"/>
                  </a:lnTo>
                  <a:lnTo>
                    <a:pt x="46945" y="29899"/>
                  </a:lnTo>
                  <a:lnTo>
                    <a:pt x="46834" y="29265"/>
                  </a:lnTo>
                  <a:lnTo>
                    <a:pt x="46696" y="28575"/>
                  </a:lnTo>
                  <a:lnTo>
                    <a:pt x="46531" y="27831"/>
                  </a:lnTo>
                  <a:lnTo>
                    <a:pt x="46338" y="27031"/>
                  </a:lnTo>
                  <a:lnTo>
                    <a:pt x="46090" y="26176"/>
                  </a:lnTo>
                  <a:lnTo>
                    <a:pt x="45814" y="25293"/>
                  </a:lnTo>
                  <a:lnTo>
                    <a:pt x="45510" y="24383"/>
                  </a:lnTo>
                  <a:lnTo>
                    <a:pt x="45152" y="23418"/>
                  </a:lnTo>
                  <a:lnTo>
                    <a:pt x="44766" y="22452"/>
                  </a:lnTo>
                  <a:lnTo>
                    <a:pt x="44324" y="21459"/>
                  </a:lnTo>
                  <a:lnTo>
                    <a:pt x="43855" y="20466"/>
                  </a:lnTo>
                  <a:lnTo>
                    <a:pt x="43331" y="19473"/>
                  </a:lnTo>
                  <a:lnTo>
                    <a:pt x="42752" y="18453"/>
                  </a:lnTo>
                  <a:lnTo>
                    <a:pt x="42145" y="17460"/>
                  </a:lnTo>
                  <a:lnTo>
                    <a:pt x="41483" y="16467"/>
                  </a:lnTo>
                  <a:lnTo>
                    <a:pt x="40766" y="15474"/>
                  </a:lnTo>
                  <a:lnTo>
                    <a:pt x="40022" y="14509"/>
                  </a:lnTo>
                  <a:lnTo>
                    <a:pt x="39222" y="13543"/>
                  </a:lnTo>
                  <a:lnTo>
                    <a:pt x="38394" y="12605"/>
                  </a:lnTo>
                  <a:lnTo>
                    <a:pt x="37512" y="11695"/>
                  </a:lnTo>
                  <a:lnTo>
                    <a:pt x="36574" y="10813"/>
                  </a:lnTo>
                  <a:lnTo>
                    <a:pt x="35636" y="9930"/>
                  </a:lnTo>
                  <a:lnTo>
                    <a:pt x="34643" y="9103"/>
                  </a:lnTo>
                  <a:lnTo>
                    <a:pt x="33595" y="8303"/>
                  </a:lnTo>
                  <a:lnTo>
                    <a:pt x="32547" y="7503"/>
                  </a:lnTo>
                  <a:lnTo>
                    <a:pt x="31471" y="6758"/>
                  </a:lnTo>
                  <a:lnTo>
                    <a:pt x="30340" y="6068"/>
                  </a:lnTo>
                  <a:lnTo>
                    <a:pt x="29209" y="5379"/>
                  </a:lnTo>
                  <a:lnTo>
                    <a:pt x="28023" y="4745"/>
                  </a:lnTo>
                  <a:lnTo>
                    <a:pt x="26837" y="4138"/>
                  </a:lnTo>
                  <a:lnTo>
                    <a:pt x="25651" y="3586"/>
                  </a:lnTo>
                  <a:lnTo>
                    <a:pt x="24410" y="3062"/>
                  </a:lnTo>
                  <a:lnTo>
                    <a:pt x="23169" y="2593"/>
                  </a:lnTo>
                  <a:lnTo>
                    <a:pt x="21928" y="2152"/>
                  </a:lnTo>
                  <a:lnTo>
                    <a:pt x="20659" y="1766"/>
                  </a:lnTo>
                  <a:lnTo>
                    <a:pt x="19390" y="1407"/>
                  </a:lnTo>
                  <a:lnTo>
                    <a:pt x="18149" y="1104"/>
                  </a:lnTo>
                  <a:lnTo>
                    <a:pt x="16880" y="828"/>
                  </a:lnTo>
                  <a:lnTo>
                    <a:pt x="15611" y="607"/>
                  </a:lnTo>
                  <a:lnTo>
                    <a:pt x="14370" y="414"/>
                  </a:lnTo>
                  <a:lnTo>
                    <a:pt x="13157" y="249"/>
                  </a:lnTo>
                  <a:lnTo>
                    <a:pt x="11943" y="138"/>
                  </a:lnTo>
                  <a:lnTo>
                    <a:pt x="10757" y="56"/>
                  </a:lnTo>
                  <a:lnTo>
                    <a:pt x="9599" y="28"/>
                  </a:lnTo>
                  <a:lnTo>
                    <a:pt x="84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3582836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97" y="0"/>
                  </a:moveTo>
                  <a:lnTo>
                    <a:pt x="387" y="28"/>
                  </a:lnTo>
                  <a:lnTo>
                    <a:pt x="304" y="83"/>
                  </a:lnTo>
                  <a:lnTo>
                    <a:pt x="139" y="221"/>
                  </a:lnTo>
                  <a:lnTo>
                    <a:pt x="28" y="414"/>
                  </a:lnTo>
                  <a:lnTo>
                    <a:pt x="1" y="497"/>
                  </a:lnTo>
                  <a:lnTo>
                    <a:pt x="1" y="579"/>
                  </a:lnTo>
                  <a:lnTo>
                    <a:pt x="1" y="690"/>
                  </a:lnTo>
                  <a:lnTo>
                    <a:pt x="56" y="772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1625" y="15198"/>
                  </a:lnTo>
                  <a:lnTo>
                    <a:pt x="5931" y="12743"/>
                  </a:lnTo>
                  <a:lnTo>
                    <a:pt x="5683" y="12743"/>
                  </a:lnTo>
                  <a:lnTo>
                    <a:pt x="5572" y="12798"/>
                  </a:lnTo>
                  <a:lnTo>
                    <a:pt x="5490" y="12853"/>
                  </a:lnTo>
                  <a:lnTo>
                    <a:pt x="5407" y="12908"/>
                  </a:lnTo>
                  <a:lnTo>
                    <a:pt x="5352" y="12991"/>
                  </a:lnTo>
                  <a:lnTo>
                    <a:pt x="5324" y="13074"/>
                  </a:lnTo>
                  <a:lnTo>
                    <a:pt x="5297" y="13184"/>
                  </a:lnTo>
                  <a:lnTo>
                    <a:pt x="5269" y="13267"/>
                  </a:lnTo>
                  <a:lnTo>
                    <a:pt x="5297" y="13377"/>
                  </a:lnTo>
                  <a:lnTo>
                    <a:pt x="5324" y="13460"/>
                  </a:lnTo>
                  <a:lnTo>
                    <a:pt x="5352" y="13543"/>
                  </a:lnTo>
                  <a:lnTo>
                    <a:pt x="5407" y="13626"/>
                  </a:lnTo>
                  <a:lnTo>
                    <a:pt x="5490" y="13708"/>
                  </a:lnTo>
                  <a:lnTo>
                    <a:pt x="5600" y="13736"/>
                  </a:lnTo>
                  <a:lnTo>
                    <a:pt x="5710" y="13763"/>
                  </a:lnTo>
                  <a:lnTo>
                    <a:pt x="23694" y="16577"/>
                  </a:lnTo>
                  <a:lnTo>
                    <a:pt x="36354" y="25017"/>
                  </a:lnTo>
                  <a:lnTo>
                    <a:pt x="19722" y="23748"/>
                  </a:lnTo>
                  <a:lnTo>
                    <a:pt x="19612" y="23748"/>
                  </a:lnTo>
                  <a:lnTo>
                    <a:pt x="19474" y="23776"/>
                  </a:lnTo>
                  <a:lnTo>
                    <a:pt x="19391" y="23831"/>
                  </a:lnTo>
                  <a:lnTo>
                    <a:pt x="19308" y="23886"/>
                  </a:lnTo>
                  <a:lnTo>
                    <a:pt x="19225" y="23941"/>
                  </a:lnTo>
                  <a:lnTo>
                    <a:pt x="19170" y="24052"/>
                  </a:lnTo>
                  <a:lnTo>
                    <a:pt x="19115" y="24134"/>
                  </a:lnTo>
                  <a:lnTo>
                    <a:pt x="19088" y="24217"/>
                  </a:lnTo>
                  <a:lnTo>
                    <a:pt x="19088" y="24327"/>
                  </a:lnTo>
                  <a:lnTo>
                    <a:pt x="19088" y="24410"/>
                  </a:lnTo>
                  <a:lnTo>
                    <a:pt x="19115" y="24493"/>
                  </a:lnTo>
                  <a:lnTo>
                    <a:pt x="19143" y="24576"/>
                  </a:lnTo>
                  <a:lnTo>
                    <a:pt x="19225" y="24658"/>
                  </a:lnTo>
                  <a:lnTo>
                    <a:pt x="19308" y="24714"/>
                  </a:lnTo>
                  <a:lnTo>
                    <a:pt x="19391" y="24769"/>
                  </a:lnTo>
                  <a:lnTo>
                    <a:pt x="19529" y="24769"/>
                  </a:lnTo>
                  <a:lnTo>
                    <a:pt x="38119" y="26203"/>
                  </a:lnTo>
                  <a:lnTo>
                    <a:pt x="41870" y="28685"/>
                  </a:lnTo>
                  <a:lnTo>
                    <a:pt x="41981" y="28768"/>
                  </a:lnTo>
                  <a:lnTo>
                    <a:pt x="42091" y="28796"/>
                  </a:lnTo>
                  <a:lnTo>
                    <a:pt x="42201" y="28796"/>
                  </a:lnTo>
                  <a:lnTo>
                    <a:pt x="42312" y="28768"/>
                  </a:lnTo>
                  <a:lnTo>
                    <a:pt x="42394" y="28741"/>
                  </a:lnTo>
                  <a:lnTo>
                    <a:pt x="42505" y="28685"/>
                  </a:lnTo>
                  <a:lnTo>
                    <a:pt x="42670" y="28547"/>
                  </a:lnTo>
                  <a:lnTo>
                    <a:pt x="42753" y="28382"/>
                  </a:lnTo>
                  <a:lnTo>
                    <a:pt x="42781" y="28299"/>
                  </a:lnTo>
                  <a:lnTo>
                    <a:pt x="42808" y="28189"/>
                  </a:lnTo>
                  <a:lnTo>
                    <a:pt x="42781" y="28106"/>
                  </a:lnTo>
                  <a:lnTo>
                    <a:pt x="42753" y="28023"/>
                  </a:lnTo>
                  <a:lnTo>
                    <a:pt x="42698" y="27941"/>
                  </a:lnTo>
                  <a:lnTo>
                    <a:pt x="42587" y="27858"/>
                  </a:lnTo>
                  <a:lnTo>
                    <a:pt x="38809" y="25348"/>
                  </a:lnTo>
                  <a:lnTo>
                    <a:pt x="31720" y="10150"/>
                  </a:lnTo>
                  <a:lnTo>
                    <a:pt x="31637" y="10040"/>
                  </a:lnTo>
                  <a:lnTo>
                    <a:pt x="31582" y="9957"/>
                  </a:lnTo>
                  <a:lnTo>
                    <a:pt x="31472" y="9902"/>
                  </a:lnTo>
                  <a:lnTo>
                    <a:pt x="31389" y="9874"/>
                  </a:lnTo>
                  <a:lnTo>
                    <a:pt x="31169" y="9874"/>
                  </a:lnTo>
                  <a:lnTo>
                    <a:pt x="30975" y="9930"/>
                  </a:lnTo>
                  <a:lnTo>
                    <a:pt x="30782" y="10012"/>
                  </a:lnTo>
                  <a:lnTo>
                    <a:pt x="30727" y="10095"/>
                  </a:lnTo>
                  <a:lnTo>
                    <a:pt x="30672" y="10178"/>
                  </a:lnTo>
                  <a:lnTo>
                    <a:pt x="30617" y="10261"/>
                  </a:lnTo>
                  <a:lnTo>
                    <a:pt x="30617" y="10371"/>
                  </a:lnTo>
                  <a:lnTo>
                    <a:pt x="30617" y="10481"/>
                  </a:lnTo>
                  <a:lnTo>
                    <a:pt x="30644" y="10564"/>
                  </a:lnTo>
                  <a:lnTo>
                    <a:pt x="36988" y="24107"/>
                  </a:lnTo>
                  <a:lnTo>
                    <a:pt x="24383" y="15722"/>
                  </a:lnTo>
                  <a:lnTo>
                    <a:pt x="15309" y="1572"/>
                  </a:lnTo>
                  <a:lnTo>
                    <a:pt x="15226" y="1489"/>
                  </a:lnTo>
                  <a:lnTo>
                    <a:pt x="15143" y="1434"/>
                  </a:lnTo>
                  <a:lnTo>
                    <a:pt x="15061" y="1379"/>
                  </a:lnTo>
                  <a:lnTo>
                    <a:pt x="14868" y="1379"/>
                  </a:lnTo>
                  <a:lnTo>
                    <a:pt x="14757" y="1407"/>
                  </a:lnTo>
                  <a:lnTo>
                    <a:pt x="14564" y="1517"/>
                  </a:lnTo>
                  <a:lnTo>
                    <a:pt x="14426" y="1655"/>
                  </a:lnTo>
                  <a:lnTo>
                    <a:pt x="14371" y="1738"/>
                  </a:lnTo>
                  <a:lnTo>
                    <a:pt x="14316" y="1848"/>
                  </a:lnTo>
                  <a:lnTo>
                    <a:pt x="14316" y="1931"/>
                  </a:lnTo>
                  <a:lnTo>
                    <a:pt x="14316" y="2041"/>
                  </a:lnTo>
                  <a:lnTo>
                    <a:pt x="14343" y="2151"/>
                  </a:lnTo>
                  <a:lnTo>
                    <a:pt x="14371" y="2234"/>
                  </a:lnTo>
                  <a:lnTo>
                    <a:pt x="22039" y="14150"/>
                  </a:lnTo>
                  <a:lnTo>
                    <a:pt x="911" y="83"/>
                  </a:lnTo>
                  <a:lnTo>
                    <a:pt x="801" y="2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52"/>
          <p:cNvGrpSpPr/>
          <p:nvPr/>
        </p:nvGrpSpPr>
        <p:grpSpPr>
          <a:xfrm>
            <a:off x="6382872" y="1719665"/>
            <a:ext cx="1332840" cy="1140678"/>
            <a:chOff x="5512379" y="1545592"/>
            <a:chExt cx="1332840" cy="1140678"/>
          </a:xfrm>
        </p:grpSpPr>
        <p:sp>
          <p:nvSpPr>
            <p:cNvPr id="395" name="Google Shape;395;p52"/>
            <p:cNvSpPr/>
            <p:nvPr/>
          </p:nvSpPr>
          <p:spPr>
            <a:xfrm>
              <a:off x="625367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545" y="0"/>
                  </a:moveTo>
                  <a:lnTo>
                    <a:pt x="1269" y="28"/>
                  </a:lnTo>
                  <a:lnTo>
                    <a:pt x="1021" y="110"/>
                  </a:lnTo>
                  <a:lnTo>
                    <a:pt x="773" y="221"/>
                  </a:lnTo>
                  <a:lnTo>
                    <a:pt x="552" y="386"/>
                  </a:lnTo>
                  <a:lnTo>
                    <a:pt x="359" y="579"/>
                  </a:lnTo>
                  <a:lnTo>
                    <a:pt x="194" y="800"/>
                  </a:lnTo>
                  <a:lnTo>
                    <a:pt x="83" y="1048"/>
                  </a:lnTo>
                  <a:lnTo>
                    <a:pt x="1" y="1296"/>
                  </a:lnTo>
                  <a:lnTo>
                    <a:pt x="1" y="1572"/>
                  </a:lnTo>
                  <a:lnTo>
                    <a:pt x="28" y="1848"/>
                  </a:lnTo>
                  <a:lnTo>
                    <a:pt x="83" y="1986"/>
                  </a:lnTo>
                  <a:lnTo>
                    <a:pt x="139" y="2124"/>
                  </a:lnTo>
                  <a:lnTo>
                    <a:pt x="221" y="2262"/>
                  </a:lnTo>
                  <a:lnTo>
                    <a:pt x="332" y="2400"/>
                  </a:lnTo>
                  <a:lnTo>
                    <a:pt x="15447" y="20411"/>
                  </a:lnTo>
                  <a:lnTo>
                    <a:pt x="15557" y="20549"/>
                  </a:lnTo>
                  <a:lnTo>
                    <a:pt x="15667" y="20632"/>
                  </a:lnTo>
                  <a:lnTo>
                    <a:pt x="15805" y="20742"/>
                  </a:lnTo>
                  <a:lnTo>
                    <a:pt x="15943" y="20797"/>
                  </a:lnTo>
                  <a:lnTo>
                    <a:pt x="16191" y="20907"/>
                  </a:lnTo>
                  <a:lnTo>
                    <a:pt x="16467" y="20935"/>
                  </a:lnTo>
                  <a:lnTo>
                    <a:pt x="16743" y="20907"/>
                  </a:lnTo>
                  <a:lnTo>
                    <a:pt x="16991" y="20825"/>
                  </a:lnTo>
                  <a:lnTo>
                    <a:pt x="17239" y="20714"/>
                  </a:lnTo>
                  <a:lnTo>
                    <a:pt x="17460" y="20549"/>
                  </a:lnTo>
                  <a:lnTo>
                    <a:pt x="17653" y="20356"/>
                  </a:lnTo>
                  <a:lnTo>
                    <a:pt x="17819" y="20135"/>
                  </a:lnTo>
                  <a:lnTo>
                    <a:pt x="17957" y="19887"/>
                  </a:lnTo>
                  <a:lnTo>
                    <a:pt x="18012" y="19639"/>
                  </a:lnTo>
                  <a:lnTo>
                    <a:pt x="18039" y="19363"/>
                  </a:lnTo>
                  <a:lnTo>
                    <a:pt x="17984" y="19087"/>
                  </a:lnTo>
                  <a:lnTo>
                    <a:pt x="17929" y="18949"/>
                  </a:lnTo>
                  <a:lnTo>
                    <a:pt x="17874" y="18811"/>
                  </a:lnTo>
                  <a:lnTo>
                    <a:pt x="17791" y="18673"/>
                  </a:lnTo>
                  <a:lnTo>
                    <a:pt x="17681" y="18535"/>
                  </a:lnTo>
                  <a:lnTo>
                    <a:pt x="2566" y="524"/>
                  </a:lnTo>
                  <a:lnTo>
                    <a:pt x="2455" y="386"/>
                  </a:lnTo>
                  <a:lnTo>
                    <a:pt x="2345" y="304"/>
                  </a:lnTo>
                  <a:lnTo>
                    <a:pt x="2207" y="193"/>
                  </a:lnTo>
                  <a:lnTo>
                    <a:pt x="2097" y="138"/>
                  </a:lnTo>
                  <a:lnTo>
                    <a:pt x="1821" y="28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6091891" y="1545592"/>
              <a:ext cx="173806" cy="765797"/>
            </a:xfrm>
            <a:custGeom>
              <a:avLst/>
              <a:gdLst/>
              <a:ahLst/>
              <a:cxnLst/>
              <a:rect l="l" t="t" r="r" b="b"/>
              <a:pathLst>
                <a:path w="10179" h="44849" extrusionOk="0">
                  <a:moveTo>
                    <a:pt x="5103" y="0"/>
                  </a:moveTo>
                  <a:lnTo>
                    <a:pt x="4579" y="1021"/>
                  </a:lnTo>
                  <a:lnTo>
                    <a:pt x="4083" y="2014"/>
                  </a:lnTo>
                  <a:lnTo>
                    <a:pt x="3641" y="3034"/>
                  </a:lnTo>
                  <a:lnTo>
                    <a:pt x="3200" y="4055"/>
                  </a:lnTo>
                  <a:lnTo>
                    <a:pt x="2814" y="5075"/>
                  </a:lnTo>
                  <a:lnTo>
                    <a:pt x="2455" y="6068"/>
                  </a:lnTo>
                  <a:lnTo>
                    <a:pt x="2124" y="7089"/>
                  </a:lnTo>
                  <a:lnTo>
                    <a:pt x="1793" y="8109"/>
                  </a:lnTo>
                  <a:lnTo>
                    <a:pt x="1517" y="9102"/>
                  </a:lnTo>
                  <a:lnTo>
                    <a:pt x="1269" y="10123"/>
                  </a:lnTo>
                  <a:lnTo>
                    <a:pt x="1048" y="11116"/>
                  </a:lnTo>
                  <a:lnTo>
                    <a:pt x="828" y="12136"/>
                  </a:lnTo>
                  <a:lnTo>
                    <a:pt x="662" y="13129"/>
                  </a:lnTo>
                  <a:lnTo>
                    <a:pt x="497" y="14122"/>
                  </a:lnTo>
                  <a:lnTo>
                    <a:pt x="387" y="15088"/>
                  </a:lnTo>
                  <a:lnTo>
                    <a:pt x="249" y="16081"/>
                  </a:lnTo>
                  <a:lnTo>
                    <a:pt x="166" y="17046"/>
                  </a:lnTo>
                  <a:lnTo>
                    <a:pt x="111" y="18011"/>
                  </a:lnTo>
                  <a:lnTo>
                    <a:pt x="56" y="18977"/>
                  </a:lnTo>
                  <a:lnTo>
                    <a:pt x="28" y="19942"/>
                  </a:lnTo>
                  <a:lnTo>
                    <a:pt x="0" y="20880"/>
                  </a:lnTo>
                  <a:lnTo>
                    <a:pt x="0" y="21818"/>
                  </a:lnTo>
                  <a:lnTo>
                    <a:pt x="56" y="23638"/>
                  </a:lnTo>
                  <a:lnTo>
                    <a:pt x="166" y="25431"/>
                  </a:lnTo>
                  <a:lnTo>
                    <a:pt x="331" y="27169"/>
                  </a:lnTo>
                  <a:lnTo>
                    <a:pt x="552" y="28851"/>
                  </a:lnTo>
                  <a:lnTo>
                    <a:pt x="800" y="30478"/>
                  </a:lnTo>
                  <a:lnTo>
                    <a:pt x="1076" y="32051"/>
                  </a:lnTo>
                  <a:lnTo>
                    <a:pt x="1407" y="33568"/>
                  </a:lnTo>
                  <a:lnTo>
                    <a:pt x="1738" y="34974"/>
                  </a:lnTo>
                  <a:lnTo>
                    <a:pt x="2069" y="36326"/>
                  </a:lnTo>
                  <a:lnTo>
                    <a:pt x="2428" y="37595"/>
                  </a:lnTo>
                  <a:lnTo>
                    <a:pt x="2786" y="38781"/>
                  </a:lnTo>
                  <a:lnTo>
                    <a:pt x="3145" y="39884"/>
                  </a:lnTo>
                  <a:lnTo>
                    <a:pt x="3476" y="40877"/>
                  </a:lnTo>
                  <a:lnTo>
                    <a:pt x="4110" y="42559"/>
                  </a:lnTo>
                  <a:lnTo>
                    <a:pt x="4634" y="43828"/>
                  </a:lnTo>
                  <a:lnTo>
                    <a:pt x="4965" y="44600"/>
                  </a:lnTo>
                  <a:lnTo>
                    <a:pt x="5103" y="44849"/>
                  </a:lnTo>
                  <a:lnTo>
                    <a:pt x="5213" y="44600"/>
                  </a:lnTo>
                  <a:lnTo>
                    <a:pt x="5572" y="43828"/>
                  </a:lnTo>
                  <a:lnTo>
                    <a:pt x="6068" y="42559"/>
                  </a:lnTo>
                  <a:lnTo>
                    <a:pt x="6703" y="40877"/>
                  </a:lnTo>
                  <a:lnTo>
                    <a:pt x="7061" y="39884"/>
                  </a:lnTo>
                  <a:lnTo>
                    <a:pt x="7392" y="38781"/>
                  </a:lnTo>
                  <a:lnTo>
                    <a:pt x="7751" y="37595"/>
                  </a:lnTo>
                  <a:lnTo>
                    <a:pt x="8109" y="36326"/>
                  </a:lnTo>
                  <a:lnTo>
                    <a:pt x="8468" y="34974"/>
                  </a:lnTo>
                  <a:lnTo>
                    <a:pt x="8799" y="33568"/>
                  </a:lnTo>
                  <a:lnTo>
                    <a:pt x="9102" y="32051"/>
                  </a:lnTo>
                  <a:lnTo>
                    <a:pt x="9378" y="30478"/>
                  </a:lnTo>
                  <a:lnTo>
                    <a:pt x="9654" y="28851"/>
                  </a:lnTo>
                  <a:lnTo>
                    <a:pt x="9847" y="27169"/>
                  </a:lnTo>
                  <a:lnTo>
                    <a:pt x="10013" y="25431"/>
                  </a:lnTo>
                  <a:lnTo>
                    <a:pt x="10123" y="23638"/>
                  </a:lnTo>
                  <a:lnTo>
                    <a:pt x="10178" y="21818"/>
                  </a:lnTo>
                  <a:lnTo>
                    <a:pt x="10178" y="20880"/>
                  </a:lnTo>
                  <a:lnTo>
                    <a:pt x="10178" y="19942"/>
                  </a:lnTo>
                  <a:lnTo>
                    <a:pt x="10151" y="18977"/>
                  </a:lnTo>
                  <a:lnTo>
                    <a:pt x="10095" y="18011"/>
                  </a:lnTo>
                  <a:lnTo>
                    <a:pt x="10013" y="17046"/>
                  </a:lnTo>
                  <a:lnTo>
                    <a:pt x="9930" y="16081"/>
                  </a:lnTo>
                  <a:lnTo>
                    <a:pt x="9820" y="15088"/>
                  </a:lnTo>
                  <a:lnTo>
                    <a:pt x="9682" y="14122"/>
                  </a:lnTo>
                  <a:lnTo>
                    <a:pt x="9516" y="13129"/>
                  </a:lnTo>
                  <a:lnTo>
                    <a:pt x="9351" y="12136"/>
                  </a:lnTo>
                  <a:lnTo>
                    <a:pt x="9158" y="11116"/>
                  </a:lnTo>
                  <a:lnTo>
                    <a:pt x="8909" y="10123"/>
                  </a:lnTo>
                  <a:lnTo>
                    <a:pt x="8661" y="9102"/>
                  </a:lnTo>
                  <a:lnTo>
                    <a:pt x="8385" y="8109"/>
                  </a:lnTo>
                  <a:lnTo>
                    <a:pt x="8082" y="7089"/>
                  </a:lnTo>
                  <a:lnTo>
                    <a:pt x="7751" y="6068"/>
                  </a:lnTo>
                  <a:lnTo>
                    <a:pt x="7365" y="5075"/>
                  </a:lnTo>
                  <a:lnTo>
                    <a:pt x="6979" y="4055"/>
                  </a:lnTo>
                  <a:lnTo>
                    <a:pt x="6565" y="3034"/>
                  </a:lnTo>
                  <a:lnTo>
                    <a:pt x="6096" y="2014"/>
                  </a:lnTo>
                  <a:lnTo>
                    <a:pt x="5627" y="1021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5512379" y="2311371"/>
              <a:ext cx="666437" cy="374899"/>
            </a:xfrm>
            <a:custGeom>
              <a:avLst/>
              <a:gdLst/>
              <a:ahLst/>
              <a:cxnLst/>
              <a:rect l="l" t="t" r="r" b="b"/>
              <a:pathLst>
                <a:path w="39030" h="21956" extrusionOk="0">
                  <a:moveTo>
                    <a:pt x="39029" y="1"/>
                  </a:moveTo>
                  <a:lnTo>
                    <a:pt x="38726" y="28"/>
                  </a:lnTo>
                  <a:lnTo>
                    <a:pt x="37871" y="111"/>
                  </a:lnTo>
                  <a:lnTo>
                    <a:pt x="36547" y="277"/>
                  </a:lnTo>
                  <a:lnTo>
                    <a:pt x="34754" y="552"/>
                  </a:lnTo>
                  <a:lnTo>
                    <a:pt x="33733" y="745"/>
                  </a:lnTo>
                  <a:lnTo>
                    <a:pt x="32602" y="966"/>
                  </a:lnTo>
                  <a:lnTo>
                    <a:pt x="31389" y="1242"/>
                  </a:lnTo>
                  <a:lnTo>
                    <a:pt x="30120" y="1545"/>
                  </a:lnTo>
                  <a:lnTo>
                    <a:pt x="28769" y="1904"/>
                  </a:lnTo>
                  <a:lnTo>
                    <a:pt x="27362" y="2318"/>
                  </a:lnTo>
                  <a:lnTo>
                    <a:pt x="25928" y="2759"/>
                  </a:lnTo>
                  <a:lnTo>
                    <a:pt x="24411" y="3283"/>
                  </a:lnTo>
                  <a:lnTo>
                    <a:pt x="22866" y="3862"/>
                  </a:lnTo>
                  <a:lnTo>
                    <a:pt x="21294" y="4497"/>
                  </a:lnTo>
                  <a:lnTo>
                    <a:pt x="19694" y="5214"/>
                  </a:lnTo>
                  <a:lnTo>
                    <a:pt x="18094" y="5986"/>
                  </a:lnTo>
                  <a:lnTo>
                    <a:pt x="16467" y="6841"/>
                  </a:lnTo>
                  <a:lnTo>
                    <a:pt x="15667" y="7282"/>
                  </a:lnTo>
                  <a:lnTo>
                    <a:pt x="14840" y="7779"/>
                  </a:lnTo>
                  <a:lnTo>
                    <a:pt x="14040" y="8248"/>
                  </a:lnTo>
                  <a:lnTo>
                    <a:pt x="13212" y="8772"/>
                  </a:lnTo>
                  <a:lnTo>
                    <a:pt x="12412" y="9296"/>
                  </a:lnTo>
                  <a:lnTo>
                    <a:pt x="11612" y="9875"/>
                  </a:lnTo>
                  <a:lnTo>
                    <a:pt x="10813" y="10454"/>
                  </a:lnTo>
                  <a:lnTo>
                    <a:pt x="10013" y="11034"/>
                  </a:lnTo>
                  <a:lnTo>
                    <a:pt x="9240" y="11668"/>
                  </a:lnTo>
                  <a:lnTo>
                    <a:pt x="8441" y="12302"/>
                  </a:lnTo>
                  <a:lnTo>
                    <a:pt x="7696" y="12964"/>
                  </a:lnTo>
                  <a:lnTo>
                    <a:pt x="6924" y="13654"/>
                  </a:lnTo>
                  <a:lnTo>
                    <a:pt x="6179" y="14371"/>
                  </a:lnTo>
                  <a:lnTo>
                    <a:pt x="5434" y="15116"/>
                  </a:lnTo>
                  <a:lnTo>
                    <a:pt x="4689" y="15888"/>
                  </a:lnTo>
                  <a:lnTo>
                    <a:pt x="3972" y="16660"/>
                  </a:lnTo>
                  <a:lnTo>
                    <a:pt x="3283" y="17488"/>
                  </a:lnTo>
                  <a:lnTo>
                    <a:pt x="2593" y="18315"/>
                  </a:lnTo>
                  <a:lnTo>
                    <a:pt x="1904" y="19198"/>
                  </a:lnTo>
                  <a:lnTo>
                    <a:pt x="1242" y="20080"/>
                  </a:lnTo>
                  <a:lnTo>
                    <a:pt x="607" y="20991"/>
                  </a:lnTo>
                  <a:lnTo>
                    <a:pt x="0" y="21956"/>
                  </a:lnTo>
                  <a:lnTo>
                    <a:pt x="1131" y="21901"/>
                  </a:lnTo>
                  <a:lnTo>
                    <a:pt x="2235" y="21846"/>
                  </a:lnTo>
                  <a:lnTo>
                    <a:pt x="3338" y="21735"/>
                  </a:lnTo>
                  <a:lnTo>
                    <a:pt x="4441" y="21625"/>
                  </a:lnTo>
                  <a:lnTo>
                    <a:pt x="5517" y="21460"/>
                  </a:lnTo>
                  <a:lnTo>
                    <a:pt x="6565" y="21294"/>
                  </a:lnTo>
                  <a:lnTo>
                    <a:pt x="7613" y="21101"/>
                  </a:lnTo>
                  <a:lnTo>
                    <a:pt x="8634" y="20880"/>
                  </a:lnTo>
                  <a:lnTo>
                    <a:pt x="9654" y="20604"/>
                  </a:lnTo>
                  <a:lnTo>
                    <a:pt x="10647" y="20356"/>
                  </a:lnTo>
                  <a:lnTo>
                    <a:pt x="11640" y="20053"/>
                  </a:lnTo>
                  <a:lnTo>
                    <a:pt x="12605" y="19749"/>
                  </a:lnTo>
                  <a:lnTo>
                    <a:pt x="13571" y="19418"/>
                  </a:lnTo>
                  <a:lnTo>
                    <a:pt x="14509" y="19060"/>
                  </a:lnTo>
                  <a:lnTo>
                    <a:pt x="15419" y="18701"/>
                  </a:lnTo>
                  <a:lnTo>
                    <a:pt x="16329" y="18315"/>
                  </a:lnTo>
                  <a:lnTo>
                    <a:pt x="17239" y="17929"/>
                  </a:lnTo>
                  <a:lnTo>
                    <a:pt x="18094" y="17515"/>
                  </a:lnTo>
                  <a:lnTo>
                    <a:pt x="18977" y="17074"/>
                  </a:lnTo>
                  <a:lnTo>
                    <a:pt x="19804" y="16633"/>
                  </a:lnTo>
                  <a:lnTo>
                    <a:pt x="20632" y="16191"/>
                  </a:lnTo>
                  <a:lnTo>
                    <a:pt x="21459" y="15750"/>
                  </a:lnTo>
                  <a:lnTo>
                    <a:pt x="23004" y="14785"/>
                  </a:lnTo>
                  <a:lnTo>
                    <a:pt x="24521" y="13819"/>
                  </a:lnTo>
                  <a:lnTo>
                    <a:pt x="25955" y="12826"/>
                  </a:lnTo>
                  <a:lnTo>
                    <a:pt x="27334" y="11806"/>
                  </a:lnTo>
                  <a:lnTo>
                    <a:pt x="28603" y="10785"/>
                  </a:lnTo>
                  <a:lnTo>
                    <a:pt x="29844" y="9792"/>
                  </a:lnTo>
                  <a:lnTo>
                    <a:pt x="31003" y="8772"/>
                  </a:lnTo>
                  <a:lnTo>
                    <a:pt x="32078" y="7779"/>
                  </a:lnTo>
                  <a:lnTo>
                    <a:pt x="33071" y="6813"/>
                  </a:lnTo>
                  <a:lnTo>
                    <a:pt x="34009" y="5903"/>
                  </a:lnTo>
                  <a:lnTo>
                    <a:pt x="34864" y="4993"/>
                  </a:lnTo>
                  <a:lnTo>
                    <a:pt x="35636" y="4166"/>
                  </a:lnTo>
                  <a:lnTo>
                    <a:pt x="36326" y="3366"/>
                  </a:lnTo>
                  <a:lnTo>
                    <a:pt x="37512" y="1987"/>
                  </a:lnTo>
                  <a:lnTo>
                    <a:pt x="38339" y="938"/>
                  </a:lnTo>
                  <a:lnTo>
                    <a:pt x="38836" y="249"/>
                  </a:lnTo>
                  <a:lnTo>
                    <a:pt x="390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6178799" y="2311371"/>
              <a:ext cx="666420" cy="374899"/>
            </a:xfrm>
            <a:custGeom>
              <a:avLst/>
              <a:gdLst/>
              <a:ahLst/>
              <a:cxnLst/>
              <a:rect l="l" t="t" r="r" b="b"/>
              <a:pathLst>
                <a:path w="39029" h="21956" extrusionOk="0">
                  <a:moveTo>
                    <a:pt x="0" y="1"/>
                  </a:moveTo>
                  <a:lnTo>
                    <a:pt x="166" y="249"/>
                  </a:lnTo>
                  <a:lnTo>
                    <a:pt x="662" y="938"/>
                  </a:lnTo>
                  <a:lnTo>
                    <a:pt x="1517" y="1987"/>
                  </a:lnTo>
                  <a:lnTo>
                    <a:pt x="2676" y="3366"/>
                  </a:lnTo>
                  <a:lnTo>
                    <a:pt x="3365" y="4166"/>
                  </a:lnTo>
                  <a:lnTo>
                    <a:pt x="4165" y="4993"/>
                  </a:lnTo>
                  <a:lnTo>
                    <a:pt x="4992" y="5903"/>
                  </a:lnTo>
                  <a:lnTo>
                    <a:pt x="5930" y="6813"/>
                  </a:lnTo>
                  <a:lnTo>
                    <a:pt x="6951" y="7779"/>
                  </a:lnTo>
                  <a:lnTo>
                    <a:pt x="8026" y="8772"/>
                  </a:lnTo>
                  <a:lnTo>
                    <a:pt x="9185" y="9792"/>
                  </a:lnTo>
                  <a:lnTo>
                    <a:pt x="10398" y="10785"/>
                  </a:lnTo>
                  <a:lnTo>
                    <a:pt x="11695" y="11806"/>
                  </a:lnTo>
                  <a:lnTo>
                    <a:pt x="13046" y="12826"/>
                  </a:lnTo>
                  <a:lnTo>
                    <a:pt x="14481" y="13819"/>
                  </a:lnTo>
                  <a:lnTo>
                    <a:pt x="15998" y="14785"/>
                  </a:lnTo>
                  <a:lnTo>
                    <a:pt x="17570" y="15750"/>
                  </a:lnTo>
                  <a:lnTo>
                    <a:pt x="18370" y="16191"/>
                  </a:lnTo>
                  <a:lnTo>
                    <a:pt x="19197" y="16633"/>
                  </a:lnTo>
                  <a:lnTo>
                    <a:pt x="20052" y="17074"/>
                  </a:lnTo>
                  <a:lnTo>
                    <a:pt x="20907" y="17515"/>
                  </a:lnTo>
                  <a:lnTo>
                    <a:pt x="21790" y="17929"/>
                  </a:lnTo>
                  <a:lnTo>
                    <a:pt x="22672" y="18315"/>
                  </a:lnTo>
                  <a:lnTo>
                    <a:pt x="23583" y="18701"/>
                  </a:lnTo>
                  <a:lnTo>
                    <a:pt x="24493" y="19060"/>
                  </a:lnTo>
                  <a:lnTo>
                    <a:pt x="25431" y="19418"/>
                  </a:lnTo>
                  <a:lnTo>
                    <a:pt x="26396" y="19749"/>
                  </a:lnTo>
                  <a:lnTo>
                    <a:pt x="27361" y="20053"/>
                  </a:lnTo>
                  <a:lnTo>
                    <a:pt x="28354" y="20356"/>
                  </a:lnTo>
                  <a:lnTo>
                    <a:pt x="29347" y="20604"/>
                  </a:lnTo>
                  <a:lnTo>
                    <a:pt x="30368" y="20880"/>
                  </a:lnTo>
                  <a:lnTo>
                    <a:pt x="31388" y="21101"/>
                  </a:lnTo>
                  <a:lnTo>
                    <a:pt x="32437" y="21294"/>
                  </a:lnTo>
                  <a:lnTo>
                    <a:pt x="33512" y="21460"/>
                  </a:lnTo>
                  <a:lnTo>
                    <a:pt x="34588" y="21625"/>
                  </a:lnTo>
                  <a:lnTo>
                    <a:pt x="35664" y="21735"/>
                  </a:lnTo>
                  <a:lnTo>
                    <a:pt x="36767" y="21846"/>
                  </a:lnTo>
                  <a:lnTo>
                    <a:pt x="37898" y="21901"/>
                  </a:lnTo>
                  <a:lnTo>
                    <a:pt x="39029" y="21956"/>
                  </a:lnTo>
                  <a:lnTo>
                    <a:pt x="38394" y="20991"/>
                  </a:lnTo>
                  <a:lnTo>
                    <a:pt x="37760" y="20080"/>
                  </a:lnTo>
                  <a:lnTo>
                    <a:pt x="37098" y="19198"/>
                  </a:lnTo>
                  <a:lnTo>
                    <a:pt x="36436" y="18315"/>
                  </a:lnTo>
                  <a:lnTo>
                    <a:pt x="35746" y="17488"/>
                  </a:lnTo>
                  <a:lnTo>
                    <a:pt x="35029" y="16660"/>
                  </a:lnTo>
                  <a:lnTo>
                    <a:pt x="34312" y="15888"/>
                  </a:lnTo>
                  <a:lnTo>
                    <a:pt x="33595" y="15116"/>
                  </a:lnTo>
                  <a:lnTo>
                    <a:pt x="32850" y="14371"/>
                  </a:lnTo>
                  <a:lnTo>
                    <a:pt x="32106" y="13654"/>
                  </a:lnTo>
                  <a:lnTo>
                    <a:pt x="31333" y="12964"/>
                  </a:lnTo>
                  <a:lnTo>
                    <a:pt x="30561" y="12302"/>
                  </a:lnTo>
                  <a:lnTo>
                    <a:pt x="29789" y="11668"/>
                  </a:lnTo>
                  <a:lnTo>
                    <a:pt x="28989" y="11034"/>
                  </a:lnTo>
                  <a:lnTo>
                    <a:pt x="28189" y="10454"/>
                  </a:lnTo>
                  <a:lnTo>
                    <a:pt x="27389" y="9875"/>
                  </a:lnTo>
                  <a:lnTo>
                    <a:pt x="26589" y="9296"/>
                  </a:lnTo>
                  <a:lnTo>
                    <a:pt x="25789" y="8772"/>
                  </a:lnTo>
                  <a:lnTo>
                    <a:pt x="24989" y="8248"/>
                  </a:lnTo>
                  <a:lnTo>
                    <a:pt x="24162" y="7779"/>
                  </a:lnTo>
                  <a:lnTo>
                    <a:pt x="23362" y="7282"/>
                  </a:lnTo>
                  <a:lnTo>
                    <a:pt x="22535" y="6841"/>
                  </a:lnTo>
                  <a:lnTo>
                    <a:pt x="20907" y="5986"/>
                  </a:lnTo>
                  <a:lnTo>
                    <a:pt x="19307" y="5214"/>
                  </a:lnTo>
                  <a:lnTo>
                    <a:pt x="17708" y="4497"/>
                  </a:lnTo>
                  <a:lnTo>
                    <a:pt x="16136" y="3862"/>
                  </a:lnTo>
                  <a:lnTo>
                    <a:pt x="14591" y="3283"/>
                  </a:lnTo>
                  <a:lnTo>
                    <a:pt x="13102" y="2759"/>
                  </a:lnTo>
                  <a:lnTo>
                    <a:pt x="11640" y="2318"/>
                  </a:lnTo>
                  <a:lnTo>
                    <a:pt x="10233" y="1904"/>
                  </a:lnTo>
                  <a:lnTo>
                    <a:pt x="8881" y="1545"/>
                  </a:lnTo>
                  <a:lnTo>
                    <a:pt x="7613" y="1242"/>
                  </a:lnTo>
                  <a:lnTo>
                    <a:pt x="6399" y="966"/>
                  </a:lnTo>
                  <a:lnTo>
                    <a:pt x="5296" y="745"/>
                  </a:lnTo>
                  <a:lnTo>
                    <a:pt x="4248" y="552"/>
                  </a:lnTo>
                  <a:lnTo>
                    <a:pt x="2482" y="277"/>
                  </a:lnTo>
                  <a:lnTo>
                    <a:pt x="1131" y="111"/>
                  </a:lnTo>
                  <a:lnTo>
                    <a:pt x="276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6069536" y="2202108"/>
              <a:ext cx="218065" cy="219021"/>
            </a:xfrm>
            <a:custGeom>
              <a:avLst/>
              <a:gdLst/>
              <a:ahLst/>
              <a:cxnLst/>
              <a:rect l="l" t="t" r="r" b="b"/>
              <a:pathLst>
                <a:path w="12771" h="12827" extrusionOk="0">
                  <a:moveTo>
                    <a:pt x="6068" y="1"/>
                  </a:moveTo>
                  <a:lnTo>
                    <a:pt x="5737" y="28"/>
                  </a:lnTo>
                  <a:lnTo>
                    <a:pt x="5103" y="139"/>
                  </a:lnTo>
                  <a:lnTo>
                    <a:pt x="4496" y="304"/>
                  </a:lnTo>
                  <a:lnTo>
                    <a:pt x="3889" y="497"/>
                  </a:lnTo>
                  <a:lnTo>
                    <a:pt x="3337" y="773"/>
                  </a:lnTo>
                  <a:lnTo>
                    <a:pt x="2813" y="1104"/>
                  </a:lnTo>
                  <a:lnTo>
                    <a:pt x="2317" y="1462"/>
                  </a:lnTo>
                  <a:lnTo>
                    <a:pt x="1876" y="1876"/>
                  </a:lnTo>
                  <a:lnTo>
                    <a:pt x="1462" y="2345"/>
                  </a:lnTo>
                  <a:lnTo>
                    <a:pt x="1103" y="2842"/>
                  </a:lnTo>
                  <a:lnTo>
                    <a:pt x="772" y="3366"/>
                  </a:lnTo>
                  <a:lnTo>
                    <a:pt x="496" y="3917"/>
                  </a:lnTo>
                  <a:lnTo>
                    <a:pt x="276" y="4497"/>
                  </a:lnTo>
                  <a:lnTo>
                    <a:pt x="138" y="5131"/>
                  </a:lnTo>
                  <a:lnTo>
                    <a:pt x="28" y="5765"/>
                  </a:lnTo>
                  <a:lnTo>
                    <a:pt x="0" y="6096"/>
                  </a:lnTo>
                  <a:lnTo>
                    <a:pt x="0" y="6400"/>
                  </a:lnTo>
                  <a:lnTo>
                    <a:pt x="0" y="6731"/>
                  </a:lnTo>
                  <a:lnTo>
                    <a:pt x="28" y="7062"/>
                  </a:lnTo>
                  <a:lnTo>
                    <a:pt x="138" y="7696"/>
                  </a:lnTo>
                  <a:lnTo>
                    <a:pt x="276" y="8330"/>
                  </a:lnTo>
                  <a:lnTo>
                    <a:pt x="496" y="8910"/>
                  </a:lnTo>
                  <a:lnTo>
                    <a:pt x="772" y="9461"/>
                  </a:lnTo>
                  <a:lnTo>
                    <a:pt x="1103" y="9985"/>
                  </a:lnTo>
                  <a:lnTo>
                    <a:pt x="1462" y="10482"/>
                  </a:lnTo>
                  <a:lnTo>
                    <a:pt x="1876" y="10951"/>
                  </a:lnTo>
                  <a:lnTo>
                    <a:pt x="2317" y="11364"/>
                  </a:lnTo>
                  <a:lnTo>
                    <a:pt x="2813" y="11723"/>
                  </a:lnTo>
                  <a:lnTo>
                    <a:pt x="3337" y="12054"/>
                  </a:lnTo>
                  <a:lnTo>
                    <a:pt x="3889" y="12330"/>
                  </a:lnTo>
                  <a:lnTo>
                    <a:pt x="4496" y="12523"/>
                  </a:lnTo>
                  <a:lnTo>
                    <a:pt x="5103" y="12688"/>
                  </a:lnTo>
                  <a:lnTo>
                    <a:pt x="5737" y="12799"/>
                  </a:lnTo>
                  <a:lnTo>
                    <a:pt x="6068" y="12799"/>
                  </a:lnTo>
                  <a:lnTo>
                    <a:pt x="6399" y="12826"/>
                  </a:lnTo>
                  <a:lnTo>
                    <a:pt x="6730" y="12799"/>
                  </a:lnTo>
                  <a:lnTo>
                    <a:pt x="7033" y="12799"/>
                  </a:lnTo>
                  <a:lnTo>
                    <a:pt x="7668" y="12688"/>
                  </a:lnTo>
                  <a:lnTo>
                    <a:pt x="8302" y="12523"/>
                  </a:lnTo>
                  <a:lnTo>
                    <a:pt x="8881" y="12330"/>
                  </a:lnTo>
                  <a:lnTo>
                    <a:pt x="9433" y="12054"/>
                  </a:lnTo>
                  <a:lnTo>
                    <a:pt x="9957" y="11723"/>
                  </a:lnTo>
                  <a:lnTo>
                    <a:pt x="10454" y="11364"/>
                  </a:lnTo>
                  <a:lnTo>
                    <a:pt x="10923" y="10951"/>
                  </a:lnTo>
                  <a:lnTo>
                    <a:pt x="11336" y="10482"/>
                  </a:lnTo>
                  <a:lnTo>
                    <a:pt x="11695" y="9985"/>
                  </a:lnTo>
                  <a:lnTo>
                    <a:pt x="11998" y="9461"/>
                  </a:lnTo>
                  <a:lnTo>
                    <a:pt x="12274" y="8910"/>
                  </a:lnTo>
                  <a:lnTo>
                    <a:pt x="12495" y="8330"/>
                  </a:lnTo>
                  <a:lnTo>
                    <a:pt x="12660" y="7696"/>
                  </a:lnTo>
                  <a:lnTo>
                    <a:pt x="12743" y="7062"/>
                  </a:lnTo>
                  <a:lnTo>
                    <a:pt x="12771" y="6731"/>
                  </a:lnTo>
                  <a:lnTo>
                    <a:pt x="12771" y="6400"/>
                  </a:lnTo>
                  <a:lnTo>
                    <a:pt x="12771" y="6096"/>
                  </a:lnTo>
                  <a:lnTo>
                    <a:pt x="12743" y="5765"/>
                  </a:lnTo>
                  <a:lnTo>
                    <a:pt x="12660" y="5131"/>
                  </a:lnTo>
                  <a:lnTo>
                    <a:pt x="12495" y="4497"/>
                  </a:lnTo>
                  <a:lnTo>
                    <a:pt x="12274" y="3917"/>
                  </a:lnTo>
                  <a:lnTo>
                    <a:pt x="11998" y="3366"/>
                  </a:lnTo>
                  <a:lnTo>
                    <a:pt x="11695" y="2842"/>
                  </a:lnTo>
                  <a:lnTo>
                    <a:pt x="11336" y="2345"/>
                  </a:lnTo>
                  <a:lnTo>
                    <a:pt x="10923" y="1876"/>
                  </a:lnTo>
                  <a:lnTo>
                    <a:pt x="10454" y="1462"/>
                  </a:lnTo>
                  <a:lnTo>
                    <a:pt x="9957" y="1104"/>
                  </a:lnTo>
                  <a:lnTo>
                    <a:pt x="9433" y="773"/>
                  </a:lnTo>
                  <a:lnTo>
                    <a:pt x="8881" y="497"/>
                  </a:lnTo>
                  <a:lnTo>
                    <a:pt x="8302" y="304"/>
                  </a:lnTo>
                  <a:lnTo>
                    <a:pt x="7668" y="139"/>
                  </a:lnTo>
                  <a:lnTo>
                    <a:pt x="7033" y="28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6117090" y="2250158"/>
              <a:ext cx="122940" cy="122923"/>
            </a:xfrm>
            <a:custGeom>
              <a:avLst/>
              <a:gdLst/>
              <a:ahLst/>
              <a:cxnLst/>
              <a:rect l="l" t="t" r="r" b="b"/>
              <a:pathLst>
                <a:path w="7200" h="7199" extrusionOk="0">
                  <a:moveTo>
                    <a:pt x="3228" y="0"/>
                  </a:moveTo>
                  <a:lnTo>
                    <a:pt x="2869" y="55"/>
                  </a:lnTo>
                  <a:lnTo>
                    <a:pt x="2538" y="138"/>
                  </a:lnTo>
                  <a:lnTo>
                    <a:pt x="2207" y="276"/>
                  </a:lnTo>
                  <a:lnTo>
                    <a:pt x="1876" y="414"/>
                  </a:lnTo>
                  <a:lnTo>
                    <a:pt x="1601" y="607"/>
                  </a:lnTo>
                  <a:lnTo>
                    <a:pt x="1325" y="800"/>
                  </a:lnTo>
                  <a:lnTo>
                    <a:pt x="1049" y="1048"/>
                  </a:lnTo>
                  <a:lnTo>
                    <a:pt x="828" y="1296"/>
                  </a:lnTo>
                  <a:lnTo>
                    <a:pt x="608" y="1572"/>
                  </a:lnTo>
                  <a:lnTo>
                    <a:pt x="442" y="1876"/>
                  </a:lnTo>
                  <a:lnTo>
                    <a:pt x="277" y="2179"/>
                  </a:lnTo>
                  <a:lnTo>
                    <a:pt x="166" y="2538"/>
                  </a:lnTo>
                  <a:lnTo>
                    <a:pt x="84" y="2869"/>
                  </a:lnTo>
                  <a:lnTo>
                    <a:pt x="28" y="3227"/>
                  </a:lnTo>
                  <a:lnTo>
                    <a:pt x="1" y="3586"/>
                  </a:lnTo>
                  <a:lnTo>
                    <a:pt x="28" y="3972"/>
                  </a:lnTo>
                  <a:lnTo>
                    <a:pt x="84" y="4330"/>
                  </a:lnTo>
                  <a:lnTo>
                    <a:pt x="166" y="4661"/>
                  </a:lnTo>
                  <a:lnTo>
                    <a:pt x="277" y="4992"/>
                  </a:lnTo>
                  <a:lnTo>
                    <a:pt x="442" y="5323"/>
                  </a:lnTo>
                  <a:lnTo>
                    <a:pt x="608" y="5627"/>
                  </a:lnTo>
                  <a:lnTo>
                    <a:pt x="828" y="5903"/>
                  </a:lnTo>
                  <a:lnTo>
                    <a:pt x="1049" y="6151"/>
                  </a:lnTo>
                  <a:lnTo>
                    <a:pt x="1325" y="6399"/>
                  </a:lnTo>
                  <a:lnTo>
                    <a:pt x="1601" y="6592"/>
                  </a:lnTo>
                  <a:lnTo>
                    <a:pt x="1876" y="6785"/>
                  </a:lnTo>
                  <a:lnTo>
                    <a:pt x="2207" y="6923"/>
                  </a:lnTo>
                  <a:lnTo>
                    <a:pt x="2538" y="7061"/>
                  </a:lnTo>
                  <a:lnTo>
                    <a:pt x="2869" y="7144"/>
                  </a:lnTo>
                  <a:lnTo>
                    <a:pt x="3228" y="7199"/>
                  </a:lnTo>
                  <a:lnTo>
                    <a:pt x="3973" y="7199"/>
                  </a:lnTo>
                  <a:lnTo>
                    <a:pt x="4331" y="7144"/>
                  </a:lnTo>
                  <a:lnTo>
                    <a:pt x="4690" y="7061"/>
                  </a:lnTo>
                  <a:lnTo>
                    <a:pt x="5021" y="6923"/>
                  </a:lnTo>
                  <a:lnTo>
                    <a:pt x="5324" y="6785"/>
                  </a:lnTo>
                  <a:lnTo>
                    <a:pt x="5628" y="6592"/>
                  </a:lnTo>
                  <a:lnTo>
                    <a:pt x="5903" y="6399"/>
                  </a:lnTo>
                  <a:lnTo>
                    <a:pt x="6152" y="6151"/>
                  </a:lnTo>
                  <a:lnTo>
                    <a:pt x="6372" y="5903"/>
                  </a:lnTo>
                  <a:lnTo>
                    <a:pt x="6593" y="5627"/>
                  </a:lnTo>
                  <a:lnTo>
                    <a:pt x="6786" y="5323"/>
                  </a:lnTo>
                  <a:lnTo>
                    <a:pt x="6924" y="4992"/>
                  </a:lnTo>
                  <a:lnTo>
                    <a:pt x="7034" y="4661"/>
                  </a:lnTo>
                  <a:lnTo>
                    <a:pt x="7145" y="4330"/>
                  </a:lnTo>
                  <a:lnTo>
                    <a:pt x="7200" y="3972"/>
                  </a:lnTo>
                  <a:lnTo>
                    <a:pt x="7200" y="3586"/>
                  </a:lnTo>
                  <a:lnTo>
                    <a:pt x="7200" y="3227"/>
                  </a:lnTo>
                  <a:lnTo>
                    <a:pt x="7145" y="2869"/>
                  </a:lnTo>
                  <a:lnTo>
                    <a:pt x="7034" y="2538"/>
                  </a:lnTo>
                  <a:lnTo>
                    <a:pt x="6924" y="2179"/>
                  </a:lnTo>
                  <a:lnTo>
                    <a:pt x="6786" y="1876"/>
                  </a:lnTo>
                  <a:lnTo>
                    <a:pt x="6593" y="1572"/>
                  </a:lnTo>
                  <a:lnTo>
                    <a:pt x="6372" y="1296"/>
                  </a:lnTo>
                  <a:lnTo>
                    <a:pt x="6152" y="1048"/>
                  </a:lnTo>
                  <a:lnTo>
                    <a:pt x="5903" y="800"/>
                  </a:lnTo>
                  <a:lnTo>
                    <a:pt x="5628" y="607"/>
                  </a:lnTo>
                  <a:lnTo>
                    <a:pt x="5324" y="414"/>
                  </a:lnTo>
                  <a:lnTo>
                    <a:pt x="5021" y="276"/>
                  </a:lnTo>
                  <a:lnTo>
                    <a:pt x="4690" y="138"/>
                  </a:lnTo>
                  <a:lnTo>
                    <a:pt x="4331" y="5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6293714" y="2381550"/>
              <a:ext cx="461076" cy="259523"/>
            </a:xfrm>
            <a:custGeom>
              <a:avLst/>
              <a:gdLst/>
              <a:ahLst/>
              <a:cxnLst/>
              <a:rect l="l" t="t" r="r" b="b"/>
              <a:pathLst>
                <a:path w="27003" h="15199" extrusionOk="0">
                  <a:moveTo>
                    <a:pt x="303" y="0"/>
                  </a:moveTo>
                  <a:lnTo>
                    <a:pt x="166" y="111"/>
                  </a:lnTo>
                  <a:lnTo>
                    <a:pt x="55" y="221"/>
                  </a:lnTo>
                  <a:lnTo>
                    <a:pt x="0" y="387"/>
                  </a:lnTo>
                  <a:lnTo>
                    <a:pt x="0" y="552"/>
                  </a:lnTo>
                  <a:lnTo>
                    <a:pt x="28" y="635"/>
                  </a:lnTo>
                  <a:lnTo>
                    <a:pt x="55" y="718"/>
                  </a:lnTo>
                  <a:lnTo>
                    <a:pt x="138" y="773"/>
                  </a:lnTo>
                  <a:lnTo>
                    <a:pt x="221" y="828"/>
                  </a:lnTo>
                  <a:lnTo>
                    <a:pt x="26341" y="15143"/>
                  </a:lnTo>
                  <a:lnTo>
                    <a:pt x="26451" y="15171"/>
                  </a:lnTo>
                  <a:lnTo>
                    <a:pt x="26534" y="15198"/>
                  </a:lnTo>
                  <a:lnTo>
                    <a:pt x="26617" y="15198"/>
                  </a:lnTo>
                  <a:lnTo>
                    <a:pt x="26699" y="15171"/>
                  </a:lnTo>
                  <a:lnTo>
                    <a:pt x="26837" y="15088"/>
                  </a:lnTo>
                  <a:lnTo>
                    <a:pt x="26948" y="14950"/>
                  </a:lnTo>
                  <a:lnTo>
                    <a:pt x="27003" y="14784"/>
                  </a:lnTo>
                  <a:lnTo>
                    <a:pt x="27003" y="14619"/>
                  </a:lnTo>
                  <a:lnTo>
                    <a:pt x="26975" y="14564"/>
                  </a:lnTo>
                  <a:lnTo>
                    <a:pt x="26920" y="14481"/>
                  </a:lnTo>
                  <a:lnTo>
                    <a:pt x="26865" y="14398"/>
                  </a:lnTo>
                  <a:lnTo>
                    <a:pt x="26782" y="14343"/>
                  </a:lnTo>
                  <a:lnTo>
                    <a:pt x="662" y="5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5589148" y="2381550"/>
              <a:ext cx="461093" cy="259523"/>
            </a:xfrm>
            <a:custGeom>
              <a:avLst/>
              <a:gdLst/>
              <a:ahLst/>
              <a:cxnLst/>
              <a:rect l="l" t="t" r="r" b="b"/>
              <a:pathLst>
                <a:path w="27004" h="15199" extrusionOk="0">
                  <a:moveTo>
                    <a:pt x="26452" y="0"/>
                  </a:moveTo>
                  <a:lnTo>
                    <a:pt x="26341" y="56"/>
                  </a:lnTo>
                  <a:lnTo>
                    <a:pt x="221" y="14343"/>
                  </a:lnTo>
                  <a:lnTo>
                    <a:pt x="138" y="14398"/>
                  </a:lnTo>
                  <a:lnTo>
                    <a:pt x="55" y="14481"/>
                  </a:lnTo>
                  <a:lnTo>
                    <a:pt x="28" y="14564"/>
                  </a:lnTo>
                  <a:lnTo>
                    <a:pt x="0" y="14619"/>
                  </a:lnTo>
                  <a:lnTo>
                    <a:pt x="0" y="14784"/>
                  </a:lnTo>
                  <a:lnTo>
                    <a:pt x="55" y="14950"/>
                  </a:lnTo>
                  <a:lnTo>
                    <a:pt x="138" y="15088"/>
                  </a:lnTo>
                  <a:lnTo>
                    <a:pt x="304" y="15171"/>
                  </a:lnTo>
                  <a:lnTo>
                    <a:pt x="386" y="15198"/>
                  </a:lnTo>
                  <a:lnTo>
                    <a:pt x="469" y="15198"/>
                  </a:lnTo>
                  <a:lnTo>
                    <a:pt x="552" y="15171"/>
                  </a:lnTo>
                  <a:lnTo>
                    <a:pt x="635" y="15143"/>
                  </a:lnTo>
                  <a:lnTo>
                    <a:pt x="26782" y="828"/>
                  </a:lnTo>
                  <a:lnTo>
                    <a:pt x="26865" y="773"/>
                  </a:lnTo>
                  <a:lnTo>
                    <a:pt x="26920" y="718"/>
                  </a:lnTo>
                  <a:lnTo>
                    <a:pt x="26976" y="635"/>
                  </a:lnTo>
                  <a:lnTo>
                    <a:pt x="27003" y="552"/>
                  </a:lnTo>
                  <a:lnTo>
                    <a:pt x="27003" y="387"/>
                  </a:lnTo>
                  <a:lnTo>
                    <a:pt x="26948" y="221"/>
                  </a:lnTo>
                  <a:lnTo>
                    <a:pt x="26838" y="111"/>
                  </a:lnTo>
                  <a:lnTo>
                    <a:pt x="26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6170791" y="1639316"/>
              <a:ext cx="15555" cy="523246"/>
            </a:xfrm>
            <a:custGeom>
              <a:avLst/>
              <a:gdLst/>
              <a:ahLst/>
              <a:cxnLst/>
              <a:rect l="l" t="t" r="r" b="b"/>
              <a:pathLst>
                <a:path w="911" h="30644" extrusionOk="0">
                  <a:moveTo>
                    <a:pt x="469" y="0"/>
                  </a:moveTo>
                  <a:lnTo>
                    <a:pt x="304" y="28"/>
                  </a:lnTo>
                  <a:lnTo>
                    <a:pt x="138" y="110"/>
                  </a:lnTo>
                  <a:lnTo>
                    <a:pt x="83" y="166"/>
                  </a:lnTo>
                  <a:lnTo>
                    <a:pt x="55" y="248"/>
                  </a:lnTo>
                  <a:lnTo>
                    <a:pt x="28" y="331"/>
                  </a:lnTo>
                  <a:lnTo>
                    <a:pt x="0" y="414"/>
                  </a:lnTo>
                  <a:lnTo>
                    <a:pt x="0" y="30230"/>
                  </a:lnTo>
                  <a:lnTo>
                    <a:pt x="28" y="30313"/>
                  </a:lnTo>
                  <a:lnTo>
                    <a:pt x="55" y="30396"/>
                  </a:lnTo>
                  <a:lnTo>
                    <a:pt x="83" y="30478"/>
                  </a:lnTo>
                  <a:lnTo>
                    <a:pt x="138" y="30533"/>
                  </a:lnTo>
                  <a:lnTo>
                    <a:pt x="304" y="30616"/>
                  </a:lnTo>
                  <a:lnTo>
                    <a:pt x="469" y="30644"/>
                  </a:lnTo>
                  <a:lnTo>
                    <a:pt x="635" y="30616"/>
                  </a:lnTo>
                  <a:lnTo>
                    <a:pt x="772" y="30533"/>
                  </a:lnTo>
                  <a:lnTo>
                    <a:pt x="828" y="30478"/>
                  </a:lnTo>
                  <a:lnTo>
                    <a:pt x="883" y="30396"/>
                  </a:lnTo>
                  <a:lnTo>
                    <a:pt x="910" y="30313"/>
                  </a:lnTo>
                  <a:lnTo>
                    <a:pt x="910" y="30230"/>
                  </a:lnTo>
                  <a:lnTo>
                    <a:pt x="910" y="414"/>
                  </a:lnTo>
                  <a:lnTo>
                    <a:pt x="910" y="331"/>
                  </a:lnTo>
                  <a:lnTo>
                    <a:pt x="883" y="248"/>
                  </a:lnTo>
                  <a:lnTo>
                    <a:pt x="828" y="166"/>
                  </a:lnTo>
                  <a:lnTo>
                    <a:pt x="772" y="110"/>
                  </a:lnTo>
                  <a:lnTo>
                    <a:pt x="635" y="2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52"/>
          <p:cNvGrpSpPr/>
          <p:nvPr/>
        </p:nvGrpSpPr>
        <p:grpSpPr>
          <a:xfrm rot="8779045">
            <a:off x="4720021" y="2034032"/>
            <a:ext cx="1592824" cy="1362978"/>
            <a:chOff x="3729305" y="1396766"/>
            <a:chExt cx="1592824" cy="1362978"/>
          </a:xfrm>
        </p:grpSpPr>
        <p:sp>
          <p:nvSpPr>
            <p:cNvPr id="405" name="Google Shape;405;p52"/>
            <p:cNvSpPr/>
            <p:nvPr/>
          </p:nvSpPr>
          <p:spPr>
            <a:xfrm>
              <a:off x="4421628" y="1396766"/>
              <a:ext cx="207717" cy="915100"/>
            </a:xfrm>
            <a:custGeom>
              <a:avLst/>
              <a:gdLst/>
              <a:ahLst/>
              <a:cxnLst/>
              <a:rect l="l" t="t" r="r" b="b"/>
              <a:pathLst>
                <a:path w="12165" h="53593" extrusionOk="0">
                  <a:moveTo>
                    <a:pt x="6096" y="0"/>
                  </a:moveTo>
                  <a:lnTo>
                    <a:pt x="5462" y="1186"/>
                  </a:lnTo>
                  <a:lnTo>
                    <a:pt x="4882" y="2400"/>
                  </a:lnTo>
                  <a:lnTo>
                    <a:pt x="4331" y="3614"/>
                  </a:lnTo>
                  <a:lnTo>
                    <a:pt x="3834" y="4827"/>
                  </a:lnTo>
                  <a:lnTo>
                    <a:pt x="3365" y="6041"/>
                  </a:lnTo>
                  <a:lnTo>
                    <a:pt x="2924" y="7254"/>
                  </a:lnTo>
                  <a:lnTo>
                    <a:pt x="2538" y="8468"/>
                  </a:lnTo>
                  <a:lnTo>
                    <a:pt x="2152" y="9654"/>
                  </a:lnTo>
                  <a:lnTo>
                    <a:pt x="1821" y="10868"/>
                  </a:lnTo>
                  <a:lnTo>
                    <a:pt x="1517" y="12081"/>
                  </a:lnTo>
                  <a:lnTo>
                    <a:pt x="1242" y="13267"/>
                  </a:lnTo>
                  <a:lnTo>
                    <a:pt x="1021" y="14481"/>
                  </a:lnTo>
                  <a:lnTo>
                    <a:pt x="800" y="15667"/>
                  </a:lnTo>
                  <a:lnTo>
                    <a:pt x="607" y="16853"/>
                  </a:lnTo>
                  <a:lnTo>
                    <a:pt x="442" y="18039"/>
                  </a:lnTo>
                  <a:lnTo>
                    <a:pt x="331" y="19197"/>
                  </a:lnTo>
                  <a:lnTo>
                    <a:pt x="221" y="20356"/>
                  </a:lnTo>
                  <a:lnTo>
                    <a:pt x="138" y="21514"/>
                  </a:lnTo>
                  <a:lnTo>
                    <a:pt x="56" y="22673"/>
                  </a:lnTo>
                  <a:lnTo>
                    <a:pt x="28" y="23804"/>
                  </a:lnTo>
                  <a:lnTo>
                    <a:pt x="0" y="24935"/>
                  </a:lnTo>
                  <a:lnTo>
                    <a:pt x="0" y="26038"/>
                  </a:lnTo>
                  <a:lnTo>
                    <a:pt x="28" y="27141"/>
                  </a:lnTo>
                  <a:lnTo>
                    <a:pt x="83" y="28244"/>
                  </a:lnTo>
                  <a:lnTo>
                    <a:pt x="138" y="29320"/>
                  </a:lnTo>
                  <a:lnTo>
                    <a:pt x="221" y="30368"/>
                  </a:lnTo>
                  <a:lnTo>
                    <a:pt x="414" y="32464"/>
                  </a:lnTo>
                  <a:lnTo>
                    <a:pt x="662" y="34478"/>
                  </a:lnTo>
                  <a:lnTo>
                    <a:pt x="966" y="36409"/>
                  </a:lnTo>
                  <a:lnTo>
                    <a:pt x="1297" y="38284"/>
                  </a:lnTo>
                  <a:lnTo>
                    <a:pt x="1683" y="40077"/>
                  </a:lnTo>
                  <a:lnTo>
                    <a:pt x="2069" y="41787"/>
                  </a:lnTo>
                  <a:lnTo>
                    <a:pt x="2483" y="43414"/>
                  </a:lnTo>
                  <a:lnTo>
                    <a:pt x="2897" y="44932"/>
                  </a:lnTo>
                  <a:lnTo>
                    <a:pt x="3338" y="46338"/>
                  </a:lnTo>
                  <a:lnTo>
                    <a:pt x="3752" y="47635"/>
                  </a:lnTo>
                  <a:lnTo>
                    <a:pt x="4165" y="48821"/>
                  </a:lnTo>
                  <a:lnTo>
                    <a:pt x="4551" y="49896"/>
                  </a:lnTo>
                  <a:lnTo>
                    <a:pt x="4910" y="50862"/>
                  </a:lnTo>
                  <a:lnTo>
                    <a:pt x="5544" y="52351"/>
                  </a:lnTo>
                  <a:lnTo>
                    <a:pt x="5931" y="53289"/>
                  </a:lnTo>
                  <a:lnTo>
                    <a:pt x="6096" y="53592"/>
                  </a:lnTo>
                  <a:lnTo>
                    <a:pt x="6234" y="53289"/>
                  </a:lnTo>
                  <a:lnTo>
                    <a:pt x="6648" y="52351"/>
                  </a:lnTo>
                  <a:lnTo>
                    <a:pt x="7255" y="50862"/>
                  </a:lnTo>
                  <a:lnTo>
                    <a:pt x="7641" y="49896"/>
                  </a:lnTo>
                  <a:lnTo>
                    <a:pt x="8027" y="48821"/>
                  </a:lnTo>
                  <a:lnTo>
                    <a:pt x="8441" y="47635"/>
                  </a:lnTo>
                  <a:lnTo>
                    <a:pt x="8854" y="46338"/>
                  </a:lnTo>
                  <a:lnTo>
                    <a:pt x="9268" y="44932"/>
                  </a:lnTo>
                  <a:lnTo>
                    <a:pt x="9709" y="43414"/>
                  </a:lnTo>
                  <a:lnTo>
                    <a:pt x="10123" y="41787"/>
                  </a:lnTo>
                  <a:lnTo>
                    <a:pt x="10509" y="40077"/>
                  </a:lnTo>
                  <a:lnTo>
                    <a:pt x="10895" y="38284"/>
                  </a:lnTo>
                  <a:lnTo>
                    <a:pt x="11226" y="36409"/>
                  </a:lnTo>
                  <a:lnTo>
                    <a:pt x="11530" y="34478"/>
                  </a:lnTo>
                  <a:lnTo>
                    <a:pt x="11778" y="32464"/>
                  </a:lnTo>
                  <a:lnTo>
                    <a:pt x="11971" y="30368"/>
                  </a:lnTo>
                  <a:lnTo>
                    <a:pt x="12054" y="29320"/>
                  </a:lnTo>
                  <a:lnTo>
                    <a:pt x="12109" y="28244"/>
                  </a:lnTo>
                  <a:lnTo>
                    <a:pt x="12164" y="27141"/>
                  </a:lnTo>
                  <a:lnTo>
                    <a:pt x="12164" y="26038"/>
                  </a:lnTo>
                  <a:lnTo>
                    <a:pt x="12164" y="24935"/>
                  </a:lnTo>
                  <a:lnTo>
                    <a:pt x="12164" y="23804"/>
                  </a:lnTo>
                  <a:lnTo>
                    <a:pt x="12109" y="22673"/>
                  </a:lnTo>
                  <a:lnTo>
                    <a:pt x="12054" y="21514"/>
                  </a:lnTo>
                  <a:lnTo>
                    <a:pt x="11971" y="20356"/>
                  </a:lnTo>
                  <a:lnTo>
                    <a:pt x="11861" y="19197"/>
                  </a:lnTo>
                  <a:lnTo>
                    <a:pt x="11723" y="18039"/>
                  </a:lnTo>
                  <a:lnTo>
                    <a:pt x="11585" y="16853"/>
                  </a:lnTo>
                  <a:lnTo>
                    <a:pt x="11392" y="15667"/>
                  </a:lnTo>
                  <a:lnTo>
                    <a:pt x="11171" y="14481"/>
                  </a:lnTo>
                  <a:lnTo>
                    <a:pt x="10923" y="13267"/>
                  </a:lnTo>
                  <a:lnTo>
                    <a:pt x="10675" y="12081"/>
                  </a:lnTo>
                  <a:lnTo>
                    <a:pt x="10371" y="10868"/>
                  </a:lnTo>
                  <a:lnTo>
                    <a:pt x="10013" y="9654"/>
                  </a:lnTo>
                  <a:lnTo>
                    <a:pt x="9654" y="8468"/>
                  </a:lnTo>
                  <a:lnTo>
                    <a:pt x="9268" y="7254"/>
                  </a:lnTo>
                  <a:lnTo>
                    <a:pt x="8827" y="6041"/>
                  </a:lnTo>
                  <a:lnTo>
                    <a:pt x="8358" y="4827"/>
                  </a:lnTo>
                  <a:lnTo>
                    <a:pt x="7834" y="3614"/>
                  </a:lnTo>
                  <a:lnTo>
                    <a:pt x="7310" y="2400"/>
                  </a:lnTo>
                  <a:lnTo>
                    <a:pt x="6703" y="1186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3729305" y="2311850"/>
              <a:ext cx="796429" cy="447894"/>
            </a:xfrm>
            <a:custGeom>
              <a:avLst/>
              <a:gdLst/>
              <a:ahLst/>
              <a:cxnLst/>
              <a:rect l="l" t="t" r="r" b="b"/>
              <a:pathLst>
                <a:path w="46643" h="26231" extrusionOk="0">
                  <a:moveTo>
                    <a:pt x="46642" y="0"/>
                  </a:moveTo>
                  <a:lnTo>
                    <a:pt x="46283" y="28"/>
                  </a:lnTo>
                  <a:lnTo>
                    <a:pt x="45263" y="138"/>
                  </a:lnTo>
                  <a:lnTo>
                    <a:pt x="43663" y="331"/>
                  </a:lnTo>
                  <a:lnTo>
                    <a:pt x="42670" y="469"/>
                  </a:lnTo>
                  <a:lnTo>
                    <a:pt x="41539" y="662"/>
                  </a:lnTo>
                  <a:lnTo>
                    <a:pt x="40326" y="883"/>
                  </a:lnTo>
                  <a:lnTo>
                    <a:pt x="38974" y="1131"/>
                  </a:lnTo>
                  <a:lnTo>
                    <a:pt x="37540" y="1462"/>
                  </a:lnTo>
                  <a:lnTo>
                    <a:pt x="35995" y="1821"/>
                  </a:lnTo>
                  <a:lnTo>
                    <a:pt x="34396" y="2262"/>
                  </a:lnTo>
                  <a:lnTo>
                    <a:pt x="32713" y="2758"/>
                  </a:lnTo>
                  <a:lnTo>
                    <a:pt x="30975" y="3283"/>
                  </a:lnTo>
                  <a:lnTo>
                    <a:pt x="29183" y="3917"/>
                  </a:lnTo>
                  <a:lnTo>
                    <a:pt x="27335" y="4606"/>
                  </a:lnTo>
                  <a:lnTo>
                    <a:pt x="25459" y="5379"/>
                  </a:lnTo>
                  <a:lnTo>
                    <a:pt x="23556" y="6206"/>
                  </a:lnTo>
                  <a:lnTo>
                    <a:pt x="22591" y="6675"/>
                  </a:lnTo>
                  <a:lnTo>
                    <a:pt x="21625" y="7144"/>
                  </a:lnTo>
                  <a:lnTo>
                    <a:pt x="20660" y="7640"/>
                  </a:lnTo>
                  <a:lnTo>
                    <a:pt x="19694" y="8165"/>
                  </a:lnTo>
                  <a:lnTo>
                    <a:pt x="18729" y="8716"/>
                  </a:lnTo>
                  <a:lnTo>
                    <a:pt x="17736" y="9268"/>
                  </a:lnTo>
                  <a:lnTo>
                    <a:pt x="16771" y="9875"/>
                  </a:lnTo>
                  <a:lnTo>
                    <a:pt x="15805" y="10481"/>
                  </a:lnTo>
                  <a:lnTo>
                    <a:pt x="14840" y="11116"/>
                  </a:lnTo>
                  <a:lnTo>
                    <a:pt x="13875" y="11778"/>
                  </a:lnTo>
                  <a:lnTo>
                    <a:pt x="12937" y="12467"/>
                  </a:lnTo>
                  <a:lnTo>
                    <a:pt x="11971" y="13184"/>
                  </a:lnTo>
                  <a:lnTo>
                    <a:pt x="11034" y="13929"/>
                  </a:lnTo>
                  <a:lnTo>
                    <a:pt x="10096" y="14701"/>
                  </a:lnTo>
                  <a:lnTo>
                    <a:pt x="9186" y="15501"/>
                  </a:lnTo>
                  <a:lnTo>
                    <a:pt x="8275" y="16329"/>
                  </a:lnTo>
                  <a:lnTo>
                    <a:pt x="7365" y="17156"/>
                  </a:lnTo>
                  <a:lnTo>
                    <a:pt x="6483" y="18039"/>
                  </a:lnTo>
                  <a:lnTo>
                    <a:pt x="5628" y="18977"/>
                  </a:lnTo>
                  <a:lnTo>
                    <a:pt x="4773" y="19915"/>
                  </a:lnTo>
                  <a:lnTo>
                    <a:pt x="3917" y="20880"/>
                  </a:lnTo>
                  <a:lnTo>
                    <a:pt x="3090" y="21873"/>
                  </a:lnTo>
                  <a:lnTo>
                    <a:pt x="2290" y="22921"/>
                  </a:lnTo>
                  <a:lnTo>
                    <a:pt x="1518" y="23997"/>
                  </a:lnTo>
                  <a:lnTo>
                    <a:pt x="746" y="25100"/>
                  </a:lnTo>
                  <a:lnTo>
                    <a:pt x="1" y="26231"/>
                  </a:lnTo>
                  <a:lnTo>
                    <a:pt x="1352" y="26176"/>
                  </a:lnTo>
                  <a:lnTo>
                    <a:pt x="2676" y="26093"/>
                  </a:lnTo>
                  <a:lnTo>
                    <a:pt x="4000" y="25983"/>
                  </a:lnTo>
                  <a:lnTo>
                    <a:pt x="5297" y="25817"/>
                  </a:lnTo>
                  <a:lnTo>
                    <a:pt x="6593" y="25652"/>
                  </a:lnTo>
                  <a:lnTo>
                    <a:pt x="7862" y="25431"/>
                  </a:lnTo>
                  <a:lnTo>
                    <a:pt x="9103" y="25183"/>
                  </a:lnTo>
                  <a:lnTo>
                    <a:pt x="10344" y="24934"/>
                  </a:lnTo>
                  <a:lnTo>
                    <a:pt x="11558" y="24631"/>
                  </a:lnTo>
                  <a:lnTo>
                    <a:pt x="12744" y="24300"/>
                  </a:lnTo>
                  <a:lnTo>
                    <a:pt x="13930" y="23969"/>
                  </a:lnTo>
                  <a:lnTo>
                    <a:pt x="15088" y="23583"/>
                  </a:lnTo>
                  <a:lnTo>
                    <a:pt x="16219" y="23197"/>
                  </a:lnTo>
                  <a:lnTo>
                    <a:pt x="17350" y="22783"/>
                  </a:lnTo>
                  <a:lnTo>
                    <a:pt x="18453" y="22342"/>
                  </a:lnTo>
                  <a:lnTo>
                    <a:pt x="19529" y="21873"/>
                  </a:lnTo>
                  <a:lnTo>
                    <a:pt x="20605" y="21404"/>
                  </a:lnTo>
                  <a:lnTo>
                    <a:pt x="21653" y="20907"/>
                  </a:lnTo>
                  <a:lnTo>
                    <a:pt x="22673" y="20411"/>
                  </a:lnTo>
                  <a:lnTo>
                    <a:pt x="23666" y="19887"/>
                  </a:lnTo>
                  <a:lnTo>
                    <a:pt x="24659" y="19335"/>
                  </a:lnTo>
                  <a:lnTo>
                    <a:pt x="25625" y="18784"/>
                  </a:lnTo>
                  <a:lnTo>
                    <a:pt x="26590" y="18232"/>
                  </a:lnTo>
                  <a:lnTo>
                    <a:pt x="27500" y="17680"/>
                  </a:lnTo>
                  <a:lnTo>
                    <a:pt x="28410" y="17101"/>
                  </a:lnTo>
                  <a:lnTo>
                    <a:pt x="29321" y="16494"/>
                  </a:lnTo>
                  <a:lnTo>
                    <a:pt x="31031" y="15308"/>
                  </a:lnTo>
                  <a:lnTo>
                    <a:pt x="32658" y="14095"/>
                  </a:lnTo>
                  <a:lnTo>
                    <a:pt x="34203" y="12881"/>
                  </a:lnTo>
                  <a:lnTo>
                    <a:pt x="35664" y="11667"/>
                  </a:lnTo>
                  <a:lnTo>
                    <a:pt x="37044" y="10481"/>
                  </a:lnTo>
                  <a:lnTo>
                    <a:pt x="38340" y="9295"/>
                  </a:lnTo>
                  <a:lnTo>
                    <a:pt x="39526" y="8137"/>
                  </a:lnTo>
                  <a:lnTo>
                    <a:pt x="40657" y="7034"/>
                  </a:lnTo>
                  <a:lnTo>
                    <a:pt x="41677" y="5958"/>
                  </a:lnTo>
                  <a:lnTo>
                    <a:pt x="42588" y="4965"/>
                  </a:lnTo>
                  <a:lnTo>
                    <a:pt x="43443" y="4027"/>
                  </a:lnTo>
                  <a:lnTo>
                    <a:pt x="44187" y="3145"/>
                  </a:lnTo>
                  <a:lnTo>
                    <a:pt x="44822" y="2372"/>
                  </a:lnTo>
                  <a:lnTo>
                    <a:pt x="45815" y="1104"/>
                  </a:lnTo>
                  <a:lnTo>
                    <a:pt x="46421" y="304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4525717" y="2311850"/>
              <a:ext cx="796412" cy="447894"/>
            </a:xfrm>
            <a:custGeom>
              <a:avLst/>
              <a:gdLst/>
              <a:ahLst/>
              <a:cxnLst/>
              <a:rect l="l" t="t" r="r" b="b"/>
              <a:pathLst>
                <a:path w="46642" h="26231" extrusionOk="0">
                  <a:moveTo>
                    <a:pt x="0" y="0"/>
                  </a:moveTo>
                  <a:lnTo>
                    <a:pt x="193" y="304"/>
                  </a:lnTo>
                  <a:lnTo>
                    <a:pt x="800" y="1104"/>
                  </a:lnTo>
                  <a:lnTo>
                    <a:pt x="1820" y="2372"/>
                  </a:lnTo>
                  <a:lnTo>
                    <a:pt x="2455" y="3145"/>
                  </a:lnTo>
                  <a:lnTo>
                    <a:pt x="3200" y="4027"/>
                  </a:lnTo>
                  <a:lnTo>
                    <a:pt x="4027" y="4965"/>
                  </a:lnTo>
                  <a:lnTo>
                    <a:pt x="4965" y="5958"/>
                  </a:lnTo>
                  <a:lnTo>
                    <a:pt x="5985" y="7034"/>
                  </a:lnTo>
                  <a:lnTo>
                    <a:pt x="7089" y="8137"/>
                  </a:lnTo>
                  <a:lnTo>
                    <a:pt x="8302" y="9295"/>
                  </a:lnTo>
                  <a:lnTo>
                    <a:pt x="9599" y="10481"/>
                  </a:lnTo>
                  <a:lnTo>
                    <a:pt x="10978" y="11667"/>
                  </a:lnTo>
                  <a:lnTo>
                    <a:pt x="12440" y="12881"/>
                  </a:lnTo>
                  <a:lnTo>
                    <a:pt x="13984" y="14095"/>
                  </a:lnTo>
                  <a:lnTo>
                    <a:pt x="15612" y="15308"/>
                  </a:lnTo>
                  <a:lnTo>
                    <a:pt x="17322" y="16494"/>
                  </a:lnTo>
                  <a:lnTo>
                    <a:pt x="18204" y="17101"/>
                  </a:lnTo>
                  <a:lnTo>
                    <a:pt x="19114" y="17680"/>
                  </a:lnTo>
                  <a:lnTo>
                    <a:pt x="20052" y="18232"/>
                  </a:lnTo>
                  <a:lnTo>
                    <a:pt x="20990" y="18784"/>
                  </a:lnTo>
                  <a:lnTo>
                    <a:pt x="21983" y="19335"/>
                  </a:lnTo>
                  <a:lnTo>
                    <a:pt x="22948" y="19887"/>
                  </a:lnTo>
                  <a:lnTo>
                    <a:pt x="23969" y="20411"/>
                  </a:lnTo>
                  <a:lnTo>
                    <a:pt x="24989" y="20907"/>
                  </a:lnTo>
                  <a:lnTo>
                    <a:pt x="26038" y="21404"/>
                  </a:lnTo>
                  <a:lnTo>
                    <a:pt x="27113" y="21873"/>
                  </a:lnTo>
                  <a:lnTo>
                    <a:pt x="28189" y="22342"/>
                  </a:lnTo>
                  <a:lnTo>
                    <a:pt x="29292" y="22783"/>
                  </a:lnTo>
                  <a:lnTo>
                    <a:pt x="30423" y="23197"/>
                  </a:lnTo>
                  <a:lnTo>
                    <a:pt x="31554" y="23583"/>
                  </a:lnTo>
                  <a:lnTo>
                    <a:pt x="32712" y="23969"/>
                  </a:lnTo>
                  <a:lnTo>
                    <a:pt x="33898" y="24300"/>
                  </a:lnTo>
                  <a:lnTo>
                    <a:pt x="35084" y="24631"/>
                  </a:lnTo>
                  <a:lnTo>
                    <a:pt x="36298" y="24934"/>
                  </a:lnTo>
                  <a:lnTo>
                    <a:pt x="37539" y="25183"/>
                  </a:lnTo>
                  <a:lnTo>
                    <a:pt x="38780" y="25431"/>
                  </a:lnTo>
                  <a:lnTo>
                    <a:pt x="40049" y="25652"/>
                  </a:lnTo>
                  <a:lnTo>
                    <a:pt x="41346" y="25817"/>
                  </a:lnTo>
                  <a:lnTo>
                    <a:pt x="42642" y="25983"/>
                  </a:lnTo>
                  <a:lnTo>
                    <a:pt x="43966" y="26093"/>
                  </a:lnTo>
                  <a:lnTo>
                    <a:pt x="45290" y="26176"/>
                  </a:lnTo>
                  <a:lnTo>
                    <a:pt x="46641" y="26231"/>
                  </a:lnTo>
                  <a:lnTo>
                    <a:pt x="45897" y="25100"/>
                  </a:lnTo>
                  <a:lnTo>
                    <a:pt x="45124" y="23997"/>
                  </a:lnTo>
                  <a:lnTo>
                    <a:pt x="44352" y="22921"/>
                  </a:lnTo>
                  <a:lnTo>
                    <a:pt x="43552" y="21873"/>
                  </a:lnTo>
                  <a:lnTo>
                    <a:pt x="42725" y="20880"/>
                  </a:lnTo>
                  <a:lnTo>
                    <a:pt x="41870" y="19915"/>
                  </a:lnTo>
                  <a:lnTo>
                    <a:pt x="41015" y="18977"/>
                  </a:lnTo>
                  <a:lnTo>
                    <a:pt x="40160" y="18039"/>
                  </a:lnTo>
                  <a:lnTo>
                    <a:pt x="39249" y="17156"/>
                  </a:lnTo>
                  <a:lnTo>
                    <a:pt x="38367" y="16329"/>
                  </a:lnTo>
                  <a:lnTo>
                    <a:pt x="37456" y="15501"/>
                  </a:lnTo>
                  <a:lnTo>
                    <a:pt x="36519" y="14701"/>
                  </a:lnTo>
                  <a:lnTo>
                    <a:pt x="35608" y="13929"/>
                  </a:lnTo>
                  <a:lnTo>
                    <a:pt x="34643" y="13184"/>
                  </a:lnTo>
                  <a:lnTo>
                    <a:pt x="33705" y="12467"/>
                  </a:lnTo>
                  <a:lnTo>
                    <a:pt x="32768" y="11778"/>
                  </a:lnTo>
                  <a:lnTo>
                    <a:pt x="31802" y="11116"/>
                  </a:lnTo>
                  <a:lnTo>
                    <a:pt x="30837" y="10481"/>
                  </a:lnTo>
                  <a:lnTo>
                    <a:pt x="29871" y="9875"/>
                  </a:lnTo>
                  <a:lnTo>
                    <a:pt x="28878" y="9268"/>
                  </a:lnTo>
                  <a:lnTo>
                    <a:pt x="27913" y="8716"/>
                  </a:lnTo>
                  <a:lnTo>
                    <a:pt x="26948" y="8165"/>
                  </a:lnTo>
                  <a:lnTo>
                    <a:pt x="25982" y="7640"/>
                  </a:lnTo>
                  <a:lnTo>
                    <a:pt x="25017" y="7144"/>
                  </a:lnTo>
                  <a:lnTo>
                    <a:pt x="24052" y="6675"/>
                  </a:lnTo>
                  <a:lnTo>
                    <a:pt x="23086" y="6206"/>
                  </a:lnTo>
                  <a:lnTo>
                    <a:pt x="21183" y="5379"/>
                  </a:lnTo>
                  <a:lnTo>
                    <a:pt x="19307" y="4606"/>
                  </a:lnTo>
                  <a:lnTo>
                    <a:pt x="17459" y="3917"/>
                  </a:lnTo>
                  <a:lnTo>
                    <a:pt x="15667" y="3283"/>
                  </a:lnTo>
                  <a:lnTo>
                    <a:pt x="13929" y="2758"/>
                  </a:lnTo>
                  <a:lnTo>
                    <a:pt x="12246" y="2262"/>
                  </a:lnTo>
                  <a:lnTo>
                    <a:pt x="10619" y="1821"/>
                  </a:lnTo>
                  <a:lnTo>
                    <a:pt x="9102" y="1462"/>
                  </a:lnTo>
                  <a:lnTo>
                    <a:pt x="7668" y="1131"/>
                  </a:lnTo>
                  <a:lnTo>
                    <a:pt x="6316" y="883"/>
                  </a:lnTo>
                  <a:lnTo>
                    <a:pt x="5075" y="662"/>
                  </a:lnTo>
                  <a:lnTo>
                    <a:pt x="3972" y="469"/>
                  </a:lnTo>
                  <a:lnTo>
                    <a:pt x="2951" y="331"/>
                  </a:lnTo>
                  <a:lnTo>
                    <a:pt x="1352" y="138"/>
                  </a:lnTo>
                  <a:lnTo>
                    <a:pt x="35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4395247" y="2180918"/>
              <a:ext cx="260940" cy="261879"/>
            </a:xfrm>
            <a:custGeom>
              <a:avLst/>
              <a:gdLst/>
              <a:ahLst/>
              <a:cxnLst/>
              <a:rect l="l" t="t" r="r" b="b"/>
              <a:pathLst>
                <a:path w="15282" h="15337" extrusionOk="0">
                  <a:moveTo>
                    <a:pt x="7641" y="0"/>
                  </a:moveTo>
                  <a:lnTo>
                    <a:pt x="7255" y="28"/>
                  </a:lnTo>
                  <a:lnTo>
                    <a:pt x="6869" y="56"/>
                  </a:lnTo>
                  <a:lnTo>
                    <a:pt x="6483" y="111"/>
                  </a:lnTo>
                  <a:lnTo>
                    <a:pt x="6096" y="166"/>
                  </a:lnTo>
                  <a:lnTo>
                    <a:pt x="5738" y="249"/>
                  </a:lnTo>
                  <a:lnTo>
                    <a:pt x="5379" y="359"/>
                  </a:lnTo>
                  <a:lnTo>
                    <a:pt x="5021" y="469"/>
                  </a:lnTo>
                  <a:lnTo>
                    <a:pt x="4662" y="607"/>
                  </a:lnTo>
                  <a:lnTo>
                    <a:pt x="4331" y="773"/>
                  </a:lnTo>
                  <a:lnTo>
                    <a:pt x="4000" y="938"/>
                  </a:lnTo>
                  <a:lnTo>
                    <a:pt x="3669" y="1131"/>
                  </a:lnTo>
                  <a:lnTo>
                    <a:pt x="3366" y="1324"/>
                  </a:lnTo>
                  <a:lnTo>
                    <a:pt x="3062" y="1545"/>
                  </a:lnTo>
                  <a:lnTo>
                    <a:pt x="2787" y="1766"/>
                  </a:lnTo>
                  <a:lnTo>
                    <a:pt x="2511" y="2014"/>
                  </a:lnTo>
                  <a:lnTo>
                    <a:pt x="2235" y="2262"/>
                  </a:lnTo>
                  <a:lnTo>
                    <a:pt x="1987" y="2510"/>
                  </a:lnTo>
                  <a:lnTo>
                    <a:pt x="1739" y="2814"/>
                  </a:lnTo>
                  <a:lnTo>
                    <a:pt x="1518" y="3090"/>
                  </a:lnTo>
                  <a:lnTo>
                    <a:pt x="1297" y="3393"/>
                  </a:lnTo>
                  <a:lnTo>
                    <a:pt x="1104" y="3696"/>
                  </a:lnTo>
                  <a:lnTo>
                    <a:pt x="911" y="4027"/>
                  </a:lnTo>
                  <a:lnTo>
                    <a:pt x="746" y="4358"/>
                  </a:lnTo>
                  <a:lnTo>
                    <a:pt x="608" y="4689"/>
                  </a:lnTo>
                  <a:lnTo>
                    <a:pt x="470" y="5048"/>
                  </a:lnTo>
                  <a:lnTo>
                    <a:pt x="332" y="5407"/>
                  </a:lnTo>
                  <a:lnTo>
                    <a:pt x="249" y="5765"/>
                  </a:lnTo>
                  <a:lnTo>
                    <a:pt x="166" y="6124"/>
                  </a:lnTo>
                  <a:lnTo>
                    <a:pt x="84" y="6510"/>
                  </a:lnTo>
                  <a:lnTo>
                    <a:pt x="28" y="6896"/>
                  </a:lnTo>
                  <a:lnTo>
                    <a:pt x="1" y="7282"/>
                  </a:lnTo>
                  <a:lnTo>
                    <a:pt x="1" y="7668"/>
                  </a:lnTo>
                  <a:lnTo>
                    <a:pt x="1" y="8054"/>
                  </a:lnTo>
                  <a:lnTo>
                    <a:pt x="28" y="8468"/>
                  </a:lnTo>
                  <a:lnTo>
                    <a:pt x="84" y="8827"/>
                  </a:lnTo>
                  <a:lnTo>
                    <a:pt x="166" y="9213"/>
                  </a:lnTo>
                  <a:lnTo>
                    <a:pt x="249" y="9599"/>
                  </a:lnTo>
                  <a:lnTo>
                    <a:pt x="332" y="9958"/>
                  </a:lnTo>
                  <a:lnTo>
                    <a:pt x="470" y="10316"/>
                  </a:lnTo>
                  <a:lnTo>
                    <a:pt x="608" y="10647"/>
                  </a:lnTo>
                  <a:lnTo>
                    <a:pt x="746" y="11006"/>
                  </a:lnTo>
                  <a:lnTo>
                    <a:pt x="911" y="11309"/>
                  </a:lnTo>
                  <a:lnTo>
                    <a:pt x="1104" y="11640"/>
                  </a:lnTo>
                  <a:lnTo>
                    <a:pt x="1297" y="11943"/>
                  </a:lnTo>
                  <a:lnTo>
                    <a:pt x="1518" y="12247"/>
                  </a:lnTo>
                  <a:lnTo>
                    <a:pt x="1739" y="12550"/>
                  </a:lnTo>
                  <a:lnTo>
                    <a:pt x="1987" y="12826"/>
                  </a:lnTo>
                  <a:lnTo>
                    <a:pt x="2235" y="13074"/>
                  </a:lnTo>
                  <a:lnTo>
                    <a:pt x="2511" y="13350"/>
                  </a:lnTo>
                  <a:lnTo>
                    <a:pt x="2787" y="13571"/>
                  </a:lnTo>
                  <a:lnTo>
                    <a:pt x="3062" y="13819"/>
                  </a:lnTo>
                  <a:lnTo>
                    <a:pt x="3366" y="14012"/>
                  </a:lnTo>
                  <a:lnTo>
                    <a:pt x="3669" y="14233"/>
                  </a:lnTo>
                  <a:lnTo>
                    <a:pt x="4000" y="14398"/>
                  </a:lnTo>
                  <a:lnTo>
                    <a:pt x="4331" y="14564"/>
                  </a:lnTo>
                  <a:lnTo>
                    <a:pt x="4662" y="14729"/>
                  </a:lnTo>
                  <a:lnTo>
                    <a:pt x="5021" y="14867"/>
                  </a:lnTo>
                  <a:lnTo>
                    <a:pt x="5379" y="14978"/>
                  </a:lnTo>
                  <a:lnTo>
                    <a:pt x="5738" y="15088"/>
                  </a:lnTo>
                  <a:lnTo>
                    <a:pt x="6096" y="15171"/>
                  </a:lnTo>
                  <a:lnTo>
                    <a:pt x="6483" y="15253"/>
                  </a:lnTo>
                  <a:lnTo>
                    <a:pt x="6869" y="15281"/>
                  </a:lnTo>
                  <a:lnTo>
                    <a:pt x="7255" y="15308"/>
                  </a:lnTo>
                  <a:lnTo>
                    <a:pt x="7641" y="15336"/>
                  </a:lnTo>
                  <a:lnTo>
                    <a:pt x="8027" y="15308"/>
                  </a:lnTo>
                  <a:lnTo>
                    <a:pt x="8413" y="15281"/>
                  </a:lnTo>
                  <a:lnTo>
                    <a:pt x="8800" y="15253"/>
                  </a:lnTo>
                  <a:lnTo>
                    <a:pt x="9186" y="15171"/>
                  </a:lnTo>
                  <a:lnTo>
                    <a:pt x="9544" y="15088"/>
                  </a:lnTo>
                  <a:lnTo>
                    <a:pt x="9903" y="14978"/>
                  </a:lnTo>
                  <a:lnTo>
                    <a:pt x="10261" y="14867"/>
                  </a:lnTo>
                  <a:lnTo>
                    <a:pt x="10620" y="14729"/>
                  </a:lnTo>
                  <a:lnTo>
                    <a:pt x="10951" y="14564"/>
                  </a:lnTo>
                  <a:lnTo>
                    <a:pt x="11282" y="14398"/>
                  </a:lnTo>
                  <a:lnTo>
                    <a:pt x="11613" y="14233"/>
                  </a:lnTo>
                  <a:lnTo>
                    <a:pt x="11916" y="14012"/>
                  </a:lnTo>
                  <a:lnTo>
                    <a:pt x="12220" y="13819"/>
                  </a:lnTo>
                  <a:lnTo>
                    <a:pt x="12496" y="13571"/>
                  </a:lnTo>
                  <a:lnTo>
                    <a:pt x="12771" y="13350"/>
                  </a:lnTo>
                  <a:lnTo>
                    <a:pt x="13047" y="13074"/>
                  </a:lnTo>
                  <a:lnTo>
                    <a:pt x="13295" y="12826"/>
                  </a:lnTo>
                  <a:lnTo>
                    <a:pt x="13544" y="12550"/>
                  </a:lnTo>
                  <a:lnTo>
                    <a:pt x="13764" y="12247"/>
                  </a:lnTo>
                  <a:lnTo>
                    <a:pt x="13985" y="11943"/>
                  </a:lnTo>
                  <a:lnTo>
                    <a:pt x="14178" y="11640"/>
                  </a:lnTo>
                  <a:lnTo>
                    <a:pt x="14344" y="11309"/>
                  </a:lnTo>
                  <a:lnTo>
                    <a:pt x="14537" y="11006"/>
                  </a:lnTo>
                  <a:lnTo>
                    <a:pt x="14674" y="10647"/>
                  </a:lnTo>
                  <a:lnTo>
                    <a:pt x="14812" y="10316"/>
                  </a:lnTo>
                  <a:lnTo>
                    <a:pt x="14923" y="9958"/>
                  </a:lnTo>
                  <a:lnTo>
                    <a:pt x="15033" y="9599"/>
                  </a:lnTo>
                  <a:lnTo>
                    <a:pt x="15116" y="9213"/>
                  </a:lnTo>
                  <a:lnTo>
                    <a:pt x="15199" y="8827"/>
                  </a:lnTo>
                  <a:lnTo>
                    <a:pt x="15226" y="8468"/>
                  </a:lnTo>
                  <a:lnTo>
                    <a:pt x="15281" y="8054"/>
                  </a:lnTo>
                  <a:lnTo>
                    <a:pt x="15281" y="7668"/>
                  </a:lnTo>
                  <a:lnTo>
                    <a:pt x="15281" y="7282"/>
                  </a:lnTo>
                  <a:lnTo>
                    <a:pt x="15226" y="6896"/>
                  </a:lnTo>
                  <a:lnTo>
                    <a:pt x="15199" y="6510"/>
                  </a:lnTo>
                  <a:lnTo>
                    <a:pt x="15116" y="6124"/>
                  </a:lnTo>
                  <a:lnTo>
                    <a:pt x="15033" y="5765"/>
                  </a:lnTo>
                  <a:lnTo>
                    <a:pt x="14923" y="5407"/>
                  </a:lnTo>
                  <a:lnTo>
                    <a:pt x="14812" y="5048"/>
                  </a:lnTo>
                  <a:lnTo>
                    <a:pt x="14674" y="4689"/>
                  </a:lnTo>
                  <a:lnTo>
                    <a:pt x="14537" y="4358"/>
                  </a:lnTo>
                  <a:lnTo>
                    <a:pt x="14344" y="4027"/>
                  </a:lnTo>
                  <a:lnTo>
                    <a:pt x="14178" y="3696"/>
                  </a:lnTo>
                  <a:lnTo>
                    <a:pt x="13985" y="3393"/>
                  </a:lnTo>
                  <a:lnTo>
                    <a:pt x="13764" y="3090"/>
                  </a:lnTo>
                  <a:lnTo>
                    <a:pt x="13544" y="2814"/>
                  </a:lnTo>
                  <a:lnTo>
                    <a:pt x="13295" y="2510"/>
                  </a:lnTo>
                  <a:lnTo>
                    <a:pt x="13047" y="2262"/>
                  </a:lnTo>
                  <a:lnTo>
                    <a:pt x="12771" y="2014"/>
                  </a:lnTo>
                  <a:lnTo>
                    <a:pt x="12496" y="1766"/>
                  </a:lnTo>
                  <a:lnTo>
                    <a:pt x="12220" y="1545"/>
                  </a:lnTo>
                  <a:lnTo>
                    <a:pt x="11916" y="1324"/>
                  </a:lnTo>
                  <a:lnTo>
                    <a:pt x="11613" y="1131"/>
                  </a:lnTo>
                  <a:lnTo>
                    <a:pt x="11282" y="938"/>
                  </a:lnTo>
                  <a:lnTo>
                    <a:pt x="10951" y="773"/>
                  </a:lnTo>
                  <a:lnTo>
                    <a:pt x="10620" y="607"/>
                  </a:lnTo>
                  <a:lnTo>
                    <a:pt x="10261" y="469"/>
                  </a:lnTo>
                  <a:lnTo>
                    <a:pt x="9903" y="359"/>
                  </a:lnTo>
                  <a:lnTo>
                    <a:pt x="9544" y="249"/>
                  </a:lnTo>
                  <a:lnTo>
                    <a:pt x="9186" y="166"/>
                  </a:lnTo>
                  <a:lnTo>
                    <a:pt x="8800" y="111"/>
                  </a:lnTo>
                  <a:lnTo>
                    <a:pt x="8413" y="56"/>
                  </a:lnTo>
                  <a:lnTo>
                    <a:pt x="8027" y="28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4452244" y="2238376"/>
              <a:ext cx="146947" cy="147426"/>
            </a:xfrm>
            <a:custGeom>
              <a:avLst/>
              <a:gdLst/>
              <a:ahLst/>
              <a:cxnLst/>
              <a:rect l="l" t="t" r="r" b="b"/>
              <a:pathLst>
                <a:path w="8606" h="8634" extrusionOk="0">
                  <a:moveTo>
                    <a:pt x="3862" y="0"/>
                  </a:moveTo>
                  <a:lnTo>
                    <a:pt x="3420" y="83"/>
                  </a:lnTo>
                  <a:lnTo>
                    <a:pt x="3007" y="194"/>
                  </a:lnTo>
                  <a:lnTo>
                    <a:pt x="2621" y="331"/>
                  </a:lnTo>
                  <a:lnTo>
                    <a:pt x="2234" y="525"/>
                  </a:lnTo>
                  <a:lnTo>
                    <a:pt x="1903" y="718"/>
                  </a:lnTo>
                  <a:lnTo>
                    <a:pt x="1572" y="966"/>
                  </a:lnTo>
                  <a:lnTo>
                    <a:pt x="1269" y="1242"/>
                  </a:lnTo>
                  <a:lnTo>
                    <a:pt x="966" y="1573"/>
                  </a:lnTo>
                  <a:lnTo>
                    <a:pt x="717" y="1904"/>
                  </a:lnTo>
                  <a:lnTo>
                    <a:pt x="524" y="2262"/>
                  </a:lnTo>
                  <a:lnTo>
                    <a:pt x="331" y="2621"/>
                  </a:lnTo>
                  <a:lnTo>
                    <a:pt x="193" y="3034"/>
                  </a:lnTo>
                  <a:lnTo>
                    <a:pt x="83" y="3448"/>
                  </a:lnTo>
                  <a:lnTo>
                    <a:pt x="28" y="3862"/>
                  </a:lnTo>
                  <a:lnTo>
                    <a:pt x="0" y="4303"/>
                  </a:lnTo>
                  <a:lnTo>
                    <a:pt x="28" y="4745"/>
                  </a:lnTo>
                  <a:lnTo>
                    <a:pt x="83" y="5186"/>
                  </a:lnTo>
                  <a:lnTo>
                    <a:pt x="193" y="5600"/>
                  </a:lnTo>
                  <a:lnTo>
                    <a:pt x="331" y="5986"/>
                  </a:lnTo>
                  <a:lnTo>
                    <a:pt x="524" y="6372"/>
                  </a:lnTo>
                  <a:lnTo>
                    <a:pt x="717" y="6730"/>
                  </a:lnTo>
                  <a:lnTo>
                    <a:pt x="966" y="7061"/>
                  </a:lnTo>
                  <a:lnTo>
                    <a:pt x="1269" y="7365"/>
                  </a:lnTo>
                  <a:lnTo>
                    <a:pt x="1572" y="7641"/>
                  </a:lnTo>
                  <a:lnTo>
                    <a:pt x="1903" y="7889"/>
                  </a:lnTo>
                  <a:lnTo>
                    <a:pt x="2234" y="8110"/>
                  </a:lnTo>
                  <a:lnTo>
                    <a:pt x="2621" y="8275"/>
                  </a:lnTo>
                  <a:lnTo>
                    <a:pt x="3007" y="8441"/>
                  </a:lnTo>
                  <a:lnTo>
                    <a:pt x="3420" y="8523"/>
                  </a:lnTo>
                  <a:lnTo>
                    <a:pt x="3862" y="8606"/>
                  </a:lnTo>
                  <a:lnTo>
                    <a:pt x="4303" y="8634"/>
                  </a:lnTo>
                  <a:lnTo>
                    <a:pt x="4744" y="8606"/>
                  </a:lnTo>
                  <a:lnTo>
                    <a:pt x="5158" y="8523"/>
                  </a:lnTo>
                  <a:lnTo>
                    <a:pt x="5572" y="8441"/>
                  </a:lnTo>
                  <a:lnTo>
                    <a:pt x="5986" y="8275"/>
                  </a:lnTo>
                  <a:lnTo>
                    <a:pt x="6344" y="8110"/>
                  </a:lnTo>
                  <a:lnTo>
                    <a:pt x="6703" y="7889"/>
                  </a:lnTo>
                  <a:lnTo>
                    <a:pt x="7034" y="7641"/>
                  </a:lnTo>
                  <a:lnTo>
                    <a:pt x="7337" y="7365"/>
                  </a:lnTo>
                  <a:lnTo>
                    <a:pt x="7613" y="7061"/>
                  </a:lnTo>
                  <a:lnTo>
                    <a:pt x="7861" y="6730"/>
                  </a:lnTo>
                  <a:lnTo>
                    <a:pt x="8082" y="6372"/>
                  </a:lnTo>
                  <a:lnTo>
                    <a:pt x="8275" y="5986"/>
                  </a:lnTo>
                  <a:lnTo>
                    <a:pt x="8413" y="5600"/>
                  </a:lnTo>
                  <a:lnTo>
                    <a:pt x="8523" y="5186"/>
                  </a:lnTo>
                  <a:lnTo>
                    <a:pt x="8578" y="4745"/>
                  </a:lnTo>
                  <a:lnTo>
                    <a:pt x="8606" y="4303"/>
                  </a:lnTo>
                  <a:lnTo>
                    <a:pt x="8578" y="3862"/>
                  </a:lnTo>
                  <a:lnTo>
                    <a:pt x="8523" y="3448"/>
                  </a:lnTo>
                  <a:lnTo>
                    <a:pt x="8413" y="3034"/>
                  </a:lnTo>
                  <a:lnTo>
                    <a:pt x="8275" y="2621"/>
                  </a:lnTo>
                  <a:lnTo>
                    <a:pt x="8082" y="2262"/>
                  </a:lnTo>
                  <a:lnTo>
                    <a:pt x="7861" y="1904"/>
                  </a:lnTo>
                  <a:lnTo>
                    <a:pt x="7613" y="1573"/>
                  </a:lnTo>
                  <a:lnTo>
                    <a:pt x="7337" y="1242"/>
                  </a:lnTo>
                  <a:lnTo>
                    <a:pt x="7034" y="966"/>
                  </a:lnTo>
                  <a:lnTo>
                    <a:pt x="6703" y="718"/>
                  </a:lnTo>
                  <a:lnTo>
                    <a:pt x="6344" y="525"/>
                  </a:lnTo>
                  <a:lnTo>
                    <a:pt x="5986" y="331"/>
                  </a:lnTo>
                  <a:lnTo>
                    <a:pt x="5572" y="194"/>
                  </a:lnTo>
                  <a:lnTo>
                    <a:pt x="5158" y="83"/>
                  </a:lnTo>
                  <a:lnTo>
                    <a:pt x="4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4662761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469" y="0"/>
                  </a:moveTo>
                  <a:lnTo>
                    <a:pt x="387" y="28"/>
                  </a:lnTo>
                  <a:lnTo>
                    <a:pt x="276" y="83"/>
                  </a:lnTo>
                  <a:lnTo>
                    <a:pt x="221" y="138"/>
                  </a:lnTo>
                  <a:lnTo>
                    <a:pt x="138" y="221"/>
                  </a:lnTo>
                  <a:lnTo>
                    <a:pt x="83" y="304"/>
                  </a:lnTo>
                  <a:lnTo>
                    <a:pt x="56" y="386"/>
                  </a:lnTo>
                  <a:lnTo>
                    <a:pt x="28" y="497"/>
                  </a:lnTo>
                  <a:lnTo>
                    <a:pt x="0" y="580"/>
                  </a:lnTo>
                  <a:lnTo>
                    <a:pt x="28" y="690"/>
                  </a:lnTo>
                  <a:lnTo>
                    <a:pt x="56" y="773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76" y="1021"/>
                  </a:lnTo>
                  <a:lnTo>
                    <a:pt x="31527" y="18122"/>
                  </a:lnTo>
                  <a:lnTo>
                    <a:pt x="31637" y="18149"/>
                  </a:lnTo>
                  <a:lnTo>
                    <a:pt x="31747" y="18177"/>
                  </a:lnTo>
                  <a:lnTo>
                    <a:pt x="31830" y="18177"/>
                  </a:lnTo>
                  <a:lnTo>
                    <a:pt x="31940" y="18149"/>
                  </a:lnTo>
                  <a:lnTo>
                    <a:pt x="32023" y="18122"/>
                  </a:lnTo>
                  <a:lnTo>
                    <a:pt x="32106" y="18039"/>
                  </a:lnTo>
                  <a:lnTo>
                    <a:pt x="32161" y="17984"/>
                  </a:lnTo>
                  <a:lnTo>
                    <a:pt x="32216" y="17901"/>
                  </a:lnTo>
                  <a:lnTo>
                    <a:pt x="32271" y="17791"/>
                  </a:lnTo>
                  <a:lnTo>
                    <a:pt x="32299" y="17708"/>
                  </a:lnTo>
                  <a:lnTo>
                    <a:pt x="32299" y="17598"/>
                  </a:lnTo>
                  <a:lnTo>
                    <a:pt x="32299" y="17515"/>
                  </a:lnTo>
                  <a:lnTo>
                    <a:pt x="32271" y="17405"/>
                  </a:lnTo>
                  <a:lnTo>
                    <a:pt x="32216" y="17322"/>
                  </a:lnTo>
                  <a:lnTo>
                    <a:pt x="32134" y="17239"/>
                  </a:lnTo>
                  <a:lnTo>
                    <a:pt x="32023" y="17156"/>
                  </a:lnTo>
                  <a:lnTo>
                    <a:pt x="800" y="83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3820674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31748" y="0"/>
                  </a:moveTo>
                  <a:lnTo>
                    <a:pt x="31637" y="28"/>
                  </a:lnTo>
                  <a:lnTo>
                    <a:pt x="31527" y="83"/>
                  </a:lnTo>
                  <a:lnTo>
                    <a:pt x="277" y="17156"/>
                  </a:lnTo>
                  <a:lnTo>
                    <a:pt x="194" y="17239"/>
                  </a:lnTo>
                  <a:lnTo>
                    <a:pt x="111" y="17322"/>
                  </a:lnTo>
                  <a:lnTo>
                    <a:pt x="56" y="17405"/>
                  </a:lnTo>
                  <a:lnTo>
                    <a:pt x="28" y="17515"/>
                  </a:lnTo>
                  <a:lnTo>
                    <a:pt x="1" y="17598"/>
                  </a:lnTo>
                  <a:lnTo>
                    <a:pt x="28" y="17708"/>
                  </a:lnTo>
                  <a:lnTo>
                    <a:pt x="56" y="17791"/>
                  </a:lnTo>
                  <a:lnTo>
                    <a:pt x="83" y="17901"/>
                  </a:lnTo>
                  <a:lnTo>
                    <a:pt x="139" y="17984"/>
                  </a:lnTo>
                  <a:lnTo>
                    <a:pt x="221" y="18039"/>
                  </a:lnTo>
                  <a:lnTo>
                    <a:pt x="277" y="18122"/>
                  </a:lnTo>
                  <a:lnTo>
                    <a:pt x="387" y="18149"/>
                  </a:lnTo>
                  <a:lnTo>
                    <a:pt x="470" y="18177"/>
                  </a:lnTo>
                  <a:lnTo>
                    <a:pt x="580" y="18177"/>
                  </a:lnTo>
                  <a:lnTo>
                    <a:pt x="690" y="18149"/>
                  </a:lnTo>
                  <a:lnTo>
                    <a:pt x="801" y="18122"/>
                  </a:lnTo>
                  <a:lnTo>
                    <a:pt x="32023" y="1021"/>
                  </a:lnTo>
                  <a:lnTo>
                    <a:pt x="32134" y="938"/>
                  </a:lnTo>
                  <a:lnTo>
                    <a:pt x="32217" y="855"/>
                  </a:lnTo>
                  <a:lnTo>
                    <a:pt x="32272" y="773"/>
                  </a:lnTo>
                  <a:lnTo>
                    <a:pt x="32299" y="690"/>
                  </a:lnTo>
                  <a:lnTo>
                    <a:pt x="32299" y="580"/>
                  </a:lnTo>
                  <a:lnTo>
                    <a:pt x="32299" y="497"/>
                  </a:lnTo>
                  <a:lnTo>
                    <a:pt x="32272" y="386"/>
                  </a:lnTo>
                  <a:lnTo>
                    <a:pt x="32217" y="304"/>
                  </a:lnTo>
                  <a:lnTo>
                    <a:pt x="32161" y="221"/>
                  </a:lnTo>
                  <a:lnTo>
                    <a:pt x="32106" y="138"/>
                  </a:lnTo>
                  <a:lnTo>
                    <a:pt x="32023" y="83"/>
                  </a:lnTo>
                  <a:lnTo>
                    <a:pt x="31941" y="28"/>
                  </a:lnTo>
                  <a:lnTo>
                    <a:pt x="318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4516292" y="1508385"/>
              <a:ext cx="18390" cy="625457"/>
            </a:xfrm>
            <a:custGeom>
              <a:avLst/>
              <a:gdLst/>
              <a:ahLst/>
              <a:cxnLst/>
              <a:rect l="l" t="t" r="r" b="b"/>
              <a:pathLst>
                <a:path w="1077" h="36630" extrusionOk="0">
                  <a:moveTo>
                    <a:pt x="442" y="0"/>
                  </a:moveTo>
                  <a:lnTo>
                    <a:pt x="359" y="28"/>
                  </a:lnTo>
                  <a:lnTo>
                    <a:pt x="249" y="55"/>
                  </a:lnTo>
                  <a:lnTo>
                    <a:pt x="193" y="138"/>
                  </a:lnTo>
                  <a:lnTo>
                    <a:pt x="111" y="193"/>
                  </a:lnTo>
                  <a:lnTo>
                    <a:pt x="56" y="276"/>
                  </a:lnTo>
                  <a:lnTo>
                    <a:pt x="28" y="386"/>
                  </a:lnTo>
                  <a:lnTo>
                    <a:pt x="0" y="524"/>
                  </a:lnTo>
                  <a:lnTo>
                    <a:pt x="0" y="36105"/>
                  </a:lnTo>
                  <a:lnTo>
                    <a:pt x="28" y="36243"/>
                  </a:lnTo>
                  <a:lnTo>
                    <a:pt x="56" y="36353"/>
                  </a:lnTo>
                  <a:lnTo>
                    <a:pt x="111" y="36436"/>
                  </a:lnTo>
                  <a:lnTo>
                    <a:pt x="193" y="36519"/>
                  </a:lnTo>
                  <a:lnTo>
                    <a:pt x="249" y="36574"/>
                  </a:lnTo>
                  <a:lnTo>
                    <a:pt x="359" y="36602"/>
                  </a:lnTo>
                  <a:lnTo>
                    <a:pt x="442" y="36629"/>
                  </a:lnTo>
                  <a:lnTo>
                    <a:pt x="662" y="36629"/>
                  </a:lnTo>
                  <a:lnTo>
                    <a:pt x="745" y="36602"/>
                  </a:lnTo>
                  <a:lnTo>
                    <a:pt x="828" y="36574"/>
                  </a:lnTo>
                  <a:lnTo>
                    <a:pt x="911" y="36519"/>
                  </a:lnTo>
                  <a:lnTo>
                    <a:pt x="993" y="36436"/>
                  </a:lnTo>
                  <a:lnTo>
                    <a:pt x="1049" y="36353"/>
                  </a:lnTo>
                  <a:lnTo>
                    <a:pt x="1076" y="36243"/>
                  </a:lnTo>
                  <a:lnTo>
                    <a:pt x="1076" y="36105"/>
                  </a:lnTo>
                  <a:lnTo>
                    <a:pt x="1076" y="524"/>
                  </a:lnTo>
                  <a:lnTo>
                    <a:pt x="1076" y="386"/>
                  </a:lnTo>
                  <a:lnTo>
                    <a:pt x="1049" y="276"/>
                  </a:lnTo>
                  <a:lnTo>
                    <a:pt x="993" y="193"/>
                  </a:lnTo>
                  <a:lnTo>
                    <a:pt x="911" y="138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>
            <a:spLocks noGrp="1"/>
          </p:cNvSpPr>
          <p:nvPr>
            <p:ph type="title" idx="15"/>
          </p:nvPr>
        </p:nvSpPr>
        <p:spPr>
          <a:xfrm>
            <a:off x="721950" y="502885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</a:rPr>
              <a:t>Modeling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sz="1600" b="0" dirty="0">
                <a:solidFill>
                  <a:schemeClr val="dk1"/>
                </a:solidFill>
              </a:rPr>
              <a:t>Crafting our Story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14" name="Google Shape;427;p54">
            <a:extLst>
              <a:ext uri="{FF2B5EF4-FFF2-40B4-BE49-F238E27FC236}">
                <a16:creationId xmlns:a16="http://schemas.microsoft.com/office/drawing/2014/main" id="{451FF65D-4FB0-7F24-7859-362556196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575" y="155002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5" name="Google Shape;428;p54">
            <a:extLst>
              <a:ext uri="{FF2B5EF4-FFF2-40B4-BE49-F238E27FC236}">
                <a16:creationId xmlns:a16="http://schemas.microsoft.com/office/drawing/2014/main" id="{11361BBA-2FB7-C6DE-307D-DA8B87F010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24376" y="1745522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 ⁠LASSO Regression</a:t>
            </a:r>
          </a:p>
        </p:txBody>
      </p:sp>
      <p:sp>
        <p:nvSpPr>
          <p:cNvPr id="17" name="Google Shape;433;p54">
            <a:extLst>
              <a:ext uri="{FF2B5EF4-FFF2-40B4-BE49-F238E27FC236}">
                <a16:creationId xmlns:a16="http://schemas.microsoft.com/office/drawing/2014/main" id="{A731C5DB-E8B2-F4E6-0AA7-2EFDC5F47D44}"/>
              </a:ext>
            </a:extLst>
          </p:cNvPr>
          <p:cNvSpPr txBox="1">
            <a:spLocks/>
          </p:cNvSpPr>
          <p:nvPr/>
        </p:nvSpPr>
        <p:spPr>
          <a:xfrm>
            <a:off x="4633875" y="1500967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/>
              <a:t>2</a:t>
            </a:r>
            <a:endParaRPr lang="en" dirty="0"/>
          </a:p>
        </p:txBody>
      </p:sp>
      <p:sp>
        <p:nvSpPr>
          <p:cNvPr id="18" name="Google Shape;434;p54">
            <a:extLst>
              <a:ext uri="{FF2B5EF4-FFF2-40B4-BE49-F238E27FC236}">
                <a16:creationId xmlns:a16="http://schemas.microsoft.com/office/drawing/2014/main" id="{789B73E5-649A-AF02-BB25-8A9641F8809F}"/>
              </a:ext>
            </a:extLst>
          </p:cNvPr>
          <p:cNvSpPr txBox="1">
            <a:spLocks/>
          </p:cNvSpPr>
          <p:nvPr/>
        </p:nvSpPr>
        <p:spPr>
          <a:xfrm>
            <a:off x="5805225" y="1717872"/>
            <a:ext cx="2524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Linear Regressor</a:t>
            </a:r>
          </a:p>
        </p:txBody>
      </p:sp>
      <p:sp>
        <p:nvSpPr>
          <p:cNvPr id="20" name="Google Shape;439;p54">
            <a:extLst>
              <a:ext uri="{FF2B5EF4-FFF2-40B4-BE49-F238E27FC236}">
                <a16:creationId xmlns:a16="http://schemas.microsoft.com/office/drawing/2014/main" id="{65F6137D-A5DF-E83C-99B4-0CD75BDDA64B}"/>
              </a:ext>
            </a:extLst>
          </p:cNvPr>
          <p:cNvSpPr/>
          <p:nvPr/>
        </p:nvSpPr>
        <p:spPr>
          <a:xfrm>
            <a:off x="1822638" y="15010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41;p54">
            <a:extLst>
              <a:ext uri="{FF2B5EF4-FFF2-40B4-BE49-F238E27FC236}">
                <a16:creationId xmlns:a16="http://schemas.microsoft.com/office/drawing/2014/main" id="{E0B26714-BAE1-F459-82E8-1EA38FEF4EFC}"/>
              </a:ext>
            </a:extLst>
          </p:cNvPr>
          <p:cNvSpPr/>
          <p:nvPr/>
        </p:nvSpPr>
        <p:spPr>
          <a:xfrm>
            <a:off x="5700450" y="1500994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8;p54">
            <a:extLst>
              <a:ext uri="{FF2B5EF4-FFF2-40B4-BE49-F238E27FC236}">
                <a16:creationId xmlns:a16="http://schemas.microsoft.com/office/drawing/2014/main" id="{1A490120-72F4-0FC4-0139-CCC7C79AD7C4}"/>
              </a:ext>
            </a:extLst>
          </p:cNvPr>
          <p:cNvSpPr txBox="1">
            <a:spLocks/>
          </p:cNvSpPr>
          <p:nvPr/>
        </p:nvSpPr>
        <p:spPr>
          <a:xfrm>
            <a:off x="1924376" y="3087259"/>
            <a:ext cx="2524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Ridge Regression</a:t>
            </a:r>
          </a:p>
        </p:txBody>
      </p:sp>
      <p:sp>
        <p:nvSpPr>
          <p:cNvPr id="24" name="Google Shape;439;p54">
            <a:extLst>
              <a:ext uri="{FF2B5EF4-FFF2-40B4-BE49-F238E27FC236}">
                <a16:creationId xmlns:a16="http://schemas.microsoft.com/office/drawing/2014/main" id="{248D5D11-2388-87EB-F89C-53A917410992}"/>
              </a:ext>
            </a:extLst>
          </p:cNvPr>
          <p:cNvSpPr/>
          <p:nvPr/>
        </p:nvSpPr>
        <p:spPr>
          <a:xfrm>
            <a:off x="1822638" y="290118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27;p54">
            <a:extLst>
              <a:ext uri="{FF2B5EF4-FFF2-40B4-BE49-F238E27FC236}">
                <a16:creationId xmlns:a16="http://schemas.microsoft.com/office/drawing/2014/main" id="{950BD0F7-FF84-024C-4A8A-B1ACEA291A49}"/>
              </a:ext>
            </a:extLst>
          </p:cNvPr>
          <p:cNvSpPr txBox="1">
            <a:spLocks/>
          </p:cNvSpPr>
          <p:nvPr/>
        </p:nvSpPr>
        <p:spPr>
          <a:xfrm>
            <a:off x="823725" y="290118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 dirty="0"/>
              <a:t>3</a:t>
            </a:r>
          </a:p>
        </p:txBody>
      </p:sp>
      <p:sp>
        <p:nvSpPr>
          <p:cNvPr id="26" name="Google Shape;433;p54">
            <a:extLst>
              <a:ext uri="{FF2B5EF4-FFF2-40B4-BE49-F238E27FC236}">
                <a16:creationId xmlns:a16="http://schemas.microsoft.com/office/drawing/2014/main" id="{D4BC7F94-5E7A-9B7E-5313-6DB5FB538E32}"/>
              </a:ext>
            </a:extLst>
          </p:cNvPr>
          <p:cNvSpPr txBox="1">
            <a:spLocks/>
          </p:cNvSpPr>
          <p:nvPr/>
        </p:nvSpPr>
        <p:spPr>
          <a:xfrm>
            <a:off x="4633875" y="2835409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27" name="Google Shape;434;p54">
            <a:extLst>
              <a:ext uri="{FF2B5EF4-FFF2-40B4-BE49-F238E27FC236}">
                <a16:creationId xmlns:a16="http://schemas.microsoft.com/office/drawing/2014/main" id="{23593458-1ED3-A999-E871-ACECD8739CDE}"/>
              </a:ext>
            </a:extLst>
          </p:cNvPr>
          <p:cNvSpPr txBox="1">
            <a:spLocks/>
          </p:cNvSpPr>
          <p:nvPr/>
        </p:nvSpPr>
        <p:spPr>
          <a:xfrm>
            <a:off x="5805225" y="3033284"/>
            <a:ext cx="26388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⁠Elastic Net Regression</a:t>
            </a:r>
          </a:p>
        </p:txBody>
      </p:sp>
      <p:sp>
        <p:nvSpPr>
          <p:cNvPr id="29" name="Google Shape;441;p54">
            <a:extLst>
              <a:ext uri="{FF2B5EF4-FFF2-40B4-BE49-F238E27FC236}">
                <a16:creationId xmlns:a16="http://schemas.microsoft.com/office/drawing/2014/main" id="{23196429-DB83-A5B3-99AD-9A580CFD9161}"/>
              </a:ext>
            </a:extLst>
          </p:cNvPr>
          <p:cNvSpPr/>
          <p:nvPr/>
        </p:nvSpPr>
        <p:spPr>
          <a:xfrm>
            <a:off x="5700450" y="283543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93F2-A58F-A334-7A33-9DB7DABF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ECEFB-3A51-4FAE-EE7A-C6FC9572B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CFAF7C-CCA6-0370-4AF8-AE061E5A8C3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001E91-3BF2-214C-BE03-9111F2C571E8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564C3B1-EC21-A37D-AEC2-3F638F2A10F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2C77CFA-A4C3-E592-4786-2CB8FF4C54DE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C54921E-643C-81C9-CF62-A8FA38FCE25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C200F82-C3F8-E890-8C0B-631E56CF54B8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8E37687-1C9A-CDB8-C0FF-ECB5B34A8A1B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2D8F595-E7EF-4324-E5B5-59EAFD27FA5A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ED61407-E236-D7DE-E861-3B5C0175AFC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C4B647C-C2BB-62F1-54AF-51B50A7E4745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FCA31B6-2262-BC3E-017C-1451FA9F70FE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12AB35-7A35-B488-6BAA-926ABC0A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14" y="91178"/>
            <a:ext cx="5662522" cy="45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22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AF45-00AB-A312-FAAA-2FA6BB97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3F7BF-CE3D-AF24-479B-00361C4275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AC63AB3-FC45-6AA8-8F65-9316EE02D06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05A363-02B4-6E8A-EC5C-83410989BF0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81BF6C-0E44-EF9C-5977-AAB834BF80F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EB31969-57EA-6382-78D6-A5F017DCD14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F87C77-0D2E-1036-2D3E-99575A219F7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9E53488-5097-4CD6-BF4C-347F2DBC7C16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54636F3-6873-1439-4489-951C09F98632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2C4B608-971A-3870-04E0-D2DBD348CBE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B41D8F2-7508-4B83-70B8-2B68671F4EC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DED669D-81FD-F488-4C86-C3F9A1892E63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967DD38-BDC6-1B4D-A4ED-FFDB195EFE28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52815B-E21D-3A59-15A4-B058090C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14" y="99391"/>
            <a:ext cx="5392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title"/>
          </p:nvPr>
        </p:nvSpPr>
        <p:spPr>
          <a:xfrm>
            <a:off x="0" y="19763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28" name="Google Shape;428;p54"/>
          <p:cNvSpPr txBox="1">
            <a:spLocks noGrp="1"/>
          </p:cNvSpPr>
          <p:nvPr>
            <p:ph type="subTitle" idx="1"/>
          </p:nvPr>
        </p:nvSpPr>
        <p:spPr>
          <a:xfrm>
            <a:off x="1233225" y="375839"/>
            <a:ext cx="2524200" cy="4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LASSO Regression</a:t>
            </a:r>
            <a:endParaRPr dirty="0"/>
          </a:p>
        </p:txBody>
      </p:sp>
      <p:sp>
        <p:nvSpPr>
          <p:cNvPr id="439" name="Google Shape;439;p54"/>
          <p:cNvSpPr/>
          <p:nvPr/>
        </p:nvSpPr>
        <p:spPr>
          <a:xfrm>
            <a:off x="1066575" y="19766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B2603-9130-2C1B-CD02-02210950C00E}"/>
              </a:ext>
            </a:extLst>
          </p:cNvPr>
          <p:cNvSpPr txBox="1"/>
          <p:nvPr/>
        </p:nvSpPr>
        <p:spPr>
          <a:xfrm>
            <a:off x="1816385" y="1038835"/>
            <a:ext cx="5707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Lasso helps in building simpler models by eliminating less relevant features.</a:t>
            </a:r>
          </a:p>
          <a:p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It prevents overfitting by reducing the model's complexity.</a:t>
            </a:r>
          </a:p>
          <a:p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Useful when you suspect that only a subset of features is important.</a:t>
            </a:r>
          </a:p>
          <a:p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Performs feature selection by setting some coefficients to exactly zero.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DEA79-7F96-5229-3B55-80FC93FB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2101850"/>
            <a:ext cx="4699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3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0DD5-E3D2-5065-EBAB-7C51E33C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EA2F4-4995-D1E2-F169-84415D3AB5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6E4ACCC-0B38-804C-4188-39BA198FF58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8E34F7-D14C-BAFC-BFF4-D68933E6C24A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D27D2C8-4337-E45E-B72C-8F29A2AED01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127767F-6977-71A0-9283-7810166EBEBE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D2290D-B98A-BF99-C2C3-CCF4CE2D1300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7D6024B-0F24-9B37-D763-9A7A27725655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DB0CFCA-04EA-FBFA-7484-45D2F88DD636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984015-601C-A524-9D1B-5F54A3E41F6A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4141C44-2D6F-721F-DCF3-6D7A9FDB906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29CCB9F-E77A-54D2-F551-21D54949665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4D47140-485D-2D57-0CBF-B0C1DB9BE102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D72A06-DEB2-1FF5-DB31-030AF743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459" y="396284"/>
            <a:ext cx="51650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6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title"/>
          </p:nvPr>
        </p:nvSpPr>
        <p:spPr>
          <a:xfrm>
            <a:off x="0" y="19763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28" name="Google Shape;428;p54"/>
          <p:cNvSpPr txBox="1">
            <a:spLocks noGrp="1"/>
          </p:cNvSpPr>
          <p:nvPr>
            <p:ph type="subTitle" idx="1"/>
          </p:nvPr>
        </p:nvSpPr>
        <p:spPr>
          <a:xfrm>
            <a:off x="1233225" y="375839"/>
            <a:ext cx="2524200" cy="4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Linear Regression</a:t>
            </a:r>
          </a:p>
        </p:txBody>
      </p:sp>
      <p:sp>
        <p:nvSpPr>
          <p:cNvPr id="439" name="Google Shape;439;p54"/>
          <p:cNvSpPr/>
          <p:nvPr/>
        </p:nvSpPr>
        <p:spPr>
          <a:xfrm>
            <a:off x="1066575" y="19766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9E111-59DF-5E8D-E88D-DC74A04CCAD9}"/>
              </a:ext>
            </a:extLst>
          </p:cNvPr>
          <p:cNvSpPr txBox="1"/>
          <p:nvPr/>
        </p:nvSpPr>
        <p:spPr>
          <a:xfrm>
            <a:off x="1684788" y="1184050"/>
            <a:ext cx="57016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Good for datasets with a linear relationship between features and target.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Assumes that the relationship between variables is linear, which may not capture complex patterns.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831CB2-B6CA-078D-8ED7-AFFA1D14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80" y="2174574"/>
            <a:ext cx="4080577" cy="7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3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5245-C7F2-CF71-A1F8-C5D544CC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E8B68-E29D-1DE5-EC3F-268F60F55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B206E2C-A570-DD54-A2FC-2E61C359470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D3922B-44BA-D79D-4CCF-765BCD93315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23FE9E7-E87C-B917-55D9-2148B7A9BB8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73CC2E2-A99C-FC24-40A1-D0A841A4780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266186-EB8C-A877-C8A2-5D733BE52A79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4D5829C-653E-D800-E889-0C9E349CC907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D1D008F-6166-B061-8521-7CEC2425C85F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27DECFA-8394-F92D-651E-7DBE83185742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70678B7-D942-B485-6BA2-15F470E62B9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0846922-F2F8-6BD7-B56A-C25E1D31817A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599845F-845F-141B-F8F3-A6F7AB37BE73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208861-FC12-1408-3E07-B1F959DE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26" y="227534"/>
            <a:ext cx="5563398" cy="49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3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title"/>
          </p:nvPr>
        </p:nvSpPr>
        <p:spPr>
          <a:xfrm>
            <a:off x="0" y="19763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28" name="Google Shape;428;p54"/>
          <p:cNvSpPr txBox="1">
            <a:spLocks noGrp="1"/>
          </p:cNvSpPr>
          <p:nvPr>
            <p:ph type="subTitle" idx="1"/>
          </p:nvPr>
        </p:nvSpPr>
        <p:spPr>
          <a:xfrm>
            <a:off x="1233225" y="375839"/>
            <a:ext cx="2524200" cy="4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dirty="0"/>
              <a:t>Ridge Regression</a:t>
            </a:r>
          </a:p>
        </p:txBody>
      </p:sp>
      <p:sp>
        <p:nvSpPr>
          <p:cNvPr id="439" name="Google Shape;439;p54"/>
          <p:cNvSpPr/>
          <p:nvPr/>
        </p:nvSpPr>
        <p:spPr>
          <a:xfrm>
            <a:off x="1066575" y="19766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9E111-59DF-5E8D-E88D-DC74A04CCAD9}"/>
              </a:ext>
            </a:extLst>
          </p:cNvPr>
          <p:cNvSpPr txBox="1"/>
          <p:nvPr/>
        </p:nvSpPr>
        <p:spPr>
          <a:xfrm>
            <a:off x="1721175" y="1280345"/>
            <a:ext cx="57016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Effective when dealing with multicollinearity (high correlation between features).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Can help prevent overfitting by penalizing large coefficients.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45470-D2B5-DB3F-8D8F-BEB3F694A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611" y="1943164"/>
            <a:ext cx="4124522" cy="8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1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A8DD-3CE1-B248-1CC6-2C2D7349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1FBA1-B4B8-2BE6-FDD6-6337DE712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AEAD91-9061-FA17-19EA-82AB939623A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D6E3-441A-2DB6-904C-2DD55A17C83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0092754-81A5-4D2D-ECF4-92661F6E479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DEF84AB-6310-A2D3-0203-042B5E6D2287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0F17D74-D8B5-E901-BF3C-CFF74AC3BFC2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CDADFA4-038F-D292-A8F9-D1BECD4A985B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72591D2-C835-DC1F-35F7-A73702E848F1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028F8A8-686A-A63F-D016-99390D7B03E4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7325008-73BE-42A8-789A-D63E834D878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1174B01-C838-F149-A873-89750F69486C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18B5ADD-1038-4107-5E94-570AFE2901C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E9EA5-73A0-3A5A-40EA-1E743B615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12" y="293284"/>
            <a:ext cx="4849928" cy="48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title"/>
          </p:nvPr>
        </p:nvSpPr>
        <p:spPr>
          <a:xfrm>
            <a:off x="0" y="19763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28" name="Google Shape;428;p54"/>
          <p:cNvSpPr txBox="1">
            <a:spLocks noGrp="1"/>
          </p:cNvSpPr>
          <p:nvPr>
            <p:ph type="subTitle" idx="1"/>
          </p:nvPr>
        </p:nvSpPr>
        <p:spPr>
          <a:xfrm>
            <a:off x="1233224" y="375839"/>
            <a:ext cx="2664887" cy="4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dirty="0"/>
              <a:t>⁠Elastic Net Regression</a:t>
            </a:r>
          </a:p>
        </p:txBody>
      </p:sp>
      <p:sp>
        <p:nvSpPr>
          <p:cNvPr id="439" name="Google Shape;439;p54"/>
          <p:cNvSpPr/>
          <p:nvPr/>
        </p:nvSpPr>
        <p:spPr>
          <a:xfrm>
            <a:off x="1066575" y="19766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9E111-59DF-5E8D-E88D-DC74A04CCAD9}"/>
              </a:ext>
            </a:extLst>
          </p:cNvPr>
          <p:cNvSpPr txBox="1"/>
          <p:nvPr/>
        </p:nvSpPr>
        <p:spPr>
          <a:xfrm>
            <a:off x="1329924" y="1179921"/>
            <a:ext cx="6484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Combines the advantages of LASSO and Ridge, suitable for a wide range of datasets.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Provides a balance between feature selection and handling multicollinearity.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6F2716-1672-7400-AE20-8BA5263E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87" y="1673666"/>
            <a:ext cx="4361886" cy="697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E88B1-A216-3C3B-C44F-AC48CF266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74" y="2371196"/>
            <a:ext cx="4005557" cy="25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5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>
            <a:spLocks noGrp="1"/>
          </p:cNvSpPr>
          <p:nvPr>
            <p:ph type="title" idx="2"/>
          </p:nvPr>
        </p:nvSpPr>
        <p:spPr>
          <a:xfrm>
            <a:off x="1887937" y="1621558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Question</a:t>
            </a:r>
            <a:br>
              <a:rPr lang="en-US" dirty="0"/>
            </a:br>
            <a:r>
              <a:rPr lang="en-US" sz="1800" b="0" dirty="0"/>
              <a:t>Plot of the story</a:t>
            </a:r>
            <a:endParaRPr b="0" dirty="0"/>
          </a:p>
        </p:txBody>
      </p:sp>
      <p:sp>
        <p:nvSpPr>
          <p:cNvPr id="530" name="Google Shape;530;p59"/>
          <p:cNvSpPr txBox="1">
            <a:spLocks noGrp="1"/>
          </p:cNvSpPr>
          <p:nvPr>
            <p:ph type="subTitle" idx="1"/>
          </p:nvPr>
        </p:nvSpPr>
        <p:spPr>
          <a:xfrm>
            <a:off x="1855500" y="2497279"/>
            <a:ext cx="5433000" cy="852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"How can we accurately predict and manage future energy usage in single-family houses, particularly in the context of rising temperatures, to optimize energy efficiency and reduce costs?"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2" name="Google Shape;351;p52">
            <a:extLst>
              <a:ext uri="{FF2B5EF4-FFF2-40B4-BE49-F238E27FC236}">
                <a16:creationId xmlns:a16="http://schemas.microsoft.com/office/drawing/2014/main" id="{8583A27B-2DE9-7547-327B-64D74F7A2F97}"/>
              </a:ext>
            </a:extLst>
          </p:cNvPr>
          <p:cNvSpPr/>
          <p:nvPr/>
        </p:nvSpPr>
        <p:spPr>
          <a:xfrm>
            <a:off x="3884160" y="3525603"/>
            <a:ext cx="427656" cy="235704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52;p52">
            <a:extLst>
              <a:ext uri="{FF2B5EF4-FFF2-40B4-BE49-F238E27FC236}">
                <a16:creationId xmlns:a16="http://schemas.microsoft.com/office/drawing/2014/main" id="{E2C53E8D-3EB3-3687-4DA5-EEB2204E4DEA}"/>
              </a:ext>
            </a:extLst>
          </p:cNvPr>
          <p:cNvSpPr/>
          <p:nvPr/>
        </p:nvSpPr>
        <p:spPr>
          <a:xfrm>
            <a:off x="2754470" y="4015867"/>
            <a:ext cx="736615" cy="702379"/>
          </a:xfrm>
          <a:custGeom>
            <a:avLst/>
            <a:gdLst/>
            <a:ahLst/>
            <a:cxnLst/>
            <a:rect l="l" t="t" r="r" b="b"/>
            <a:pathLst>
              <a:path w="68984" h="73893" extrusionOk="0">
                <a:moveTo>
                  <a:pt x="33486" y="0"/>
                </a:moveTo>
                <a:lnTo>
                  <a:pt x="32437" y="28"/>
                </a:lnTo>
                <a:lnTo>
                  <a:pt x="31334" y="83"/>
                </a:lnTo>
                <a:lnTo>
                  <a:pt x="30231" y="194"/>
                </a:lnTo>
                <a:lnTo>
                  <a:pt x="29072" y="331"/>
                </a:lnTo>
                <a:lnTo>
                  <a:pt x="27914" y="525"/>
                </a:lnTo>
                <a:lnTo>
                  <a:pt x="26728" y="773"/>
                </a:lnTo>
                <a:lnTo>
                  <a:pt x="25542" y="1021"/>
                </a:lnTo>
                <a:lnTo>
                  <a:pt x="24328" y="1352"/>
                </a:lnTo>
                <a:lnTo>
                  <a:pt x="23115" y="1711"/>
                </a:lnTo>
                <a:lnTo>
                  <a:pt x="21901" y="2124"/>
                </a:lnTo>
                <a:lnTo>
                  <a:pt x="20660" y="2593"/>
                </a:lnTo>
                <a:lnTo>
                  <a:pt x="19446" y="3090"/>
                </a:lnTo>
                <a:lnTo>
                  <a:pt x="18233" y="3641"/>
                </a:lnTo>
                <a:lnTo>
                  <a:pt x="17019" y="4248"/>
                </a:lnTo>
                <a:lnTo>
                  <a:pt x="15833" y="4910"/>
                </a:lnTo>
                <a:lnTo>
                  <a:pt x="14675" y="5627"/>
                </a:lnTo>
                <a:lnTo>
                  <a:pt x="13516" y="6399"/>
                </a:lnTo>
                <a:lnTo>
                  <a:pt x="12385" y="7227"/>
                </a:lnTo>
                <a:lnTo>
                  <a:pt x="11282" y="8082"/>
                </a:lnTo>
                <a:lnTo>
                  <a:pt x="10206" y="9020"/>
                </a:lnTo>
                <a:lnTo>
                  <a:pt x="9682" y="9516"/>
                </a:lnTo>
                <a:lnTo>
                  <a:pt x="9158" y="10013"/>
                </a:lnTo>
                <a:lnTo>
                  <a:pt x="8662" y="10537"/>
                </a:lnTo>
                <a:lnTo>
                  <a:pt x="8165" y="11061"/>
                </a:lnTo>
                <a:lnTo>
                  <a:pt x="7669" y="11613"/>
                </a:lnTo>
                <a:lnTo>
                  <a:pt x="7200" y="12192"/>
                </a:lnTo>
                <a:lnTo>
                  <a:pt x="6731" y="12771"/>
                </a:lnTo>
                <a:lnTo>
                  <a:pt x="6262" y="13350"/>
                </a:lnTo>
                <a:lnTo>
                  <a:pt x="5821" y="13957"/>
                </a:lnTo>
                <a:lnTo>
                  <a:pt x="5407" y="14591"/>
                </a:lnTo>
                <a:lnTo>
                  <a:pt x="4993" y="15226"/>
                </a:lnTo>
                <a:lnTo>
                  <a:pt x="4580" y="15888"/>
                </a:lnTo>
                <a:lnTo>
                  <a:pt x="4193" y="16550"/>
                </a:lnTo>
                <a:lnTo>
                  <a:pt x="3835" y="17239"/>
                </a:lnTo>
                <a:lnTo>
                  <a:pt x="3476" y="17956"/>
                </a:lnTo>
                <a:lnTo>
                  <a:pt x="3118" y="18674"/>
                </a:lnTo>
                <a:lnTo>
                  <a:pt x="2787" y="19418"/>
                </a:lnTo>
                <a:lnTo>
                  <a:pt x="2483" y="20163"/>
                </a:lnTo>
                <a:lnTo>
                  <a:pt x="2180" y="20935"/>
                </a:lnTo>
                <a:lnTo>
                  <a:pt x="1904" y="21735"/>
                </a:lnTo>
                <a:lnTo>
                  <a:pt x="1628" y="22535"/>
                </a:lnTo>
                <a:lnTo>
                  <a:pt x="1408" y="23362"/>
                </a:lnTo>
                <a:lnTo>
                  <a:pt x="1159" y="24190"/>
                </a:lnTo>
                <a:lnTo>
                  <a:pt x="966" y="24990"/>
                </a:lnTo>
                <a:lnTo>
                  <a:pt x="773" y="25817"/>
                </a:lnTo>
                <a:lnTo>
                  <a:pt x="608" y="26617"/>
                </a:lnTo>
                <a:lnTo>
                  <a:pt x="470" y="27417"/>
                </a:lnTo>
                <a:lnTo>
                  <a:pt x="360" y="28189"/>
                </a:lnTo>
                <a:lnTo>
                  <a:pt x="249" y="28962"/>
                </a:lnTo>
                <a:lnTo>
                  <a:pt x="166" y="29734"/>
                </a:lnTo>
                <a:lnTo>
                  <a:pt x="84" y="30506"/>
                </a:lnTo>
                <a:lnTo>
                  <a:pt x="56" y="31251"/>
                </a:lnTo>
                <a:lnTo>
                  <a:pt x="1" y="32023"/>
                </a:lnTo>
                <a:lnTo>
                  <a:pt x="1" y="32740"/>
                </a:lnTo>
                <a:lnTo>
                  <a:pt x="1" y="33485"/>
                </a:lnTo>
                <a:lnTo>
                  <a:pt x="29" y="34202"/>
                </a:lnTo>
                <a:lnTo>
                  <a:pt x="56" y="34919"/>
                </a:lnTo>
                <a:lnTo>
                  <a:pt x="111" y="35636"/>
                </a:lnTo>
                <a:lnTo>
                  <a:pt x="277" y="37016"/>
                </a:lnTo>
                <a:lnTo>
                  <a:pt x="497" y="38367"/>
                </a:lnTo>
                <a:lnTo>
                  <a:pt x="746" y="39691"/>
                </a:lnTo>
                <a:lnTo>
                  <a:pt x="1077" y="40987"/>
                </a:lnTo>
                <a:lnTo>
                  <a:pt x="1463" y="42256"/>
                </a:lnTo>
                <a:lnTo>
                  <a:pt x="1904" y="43470"/>
                </a:lnTo>
                <a:lnTo>
                  <a:pt x="2373" y="44683"/>
                </a:lnTo>
                <a:lnTo>
                  <a:pt x="2897" y="45842"/>
                </a:lnTo>
                <a:lnTo>
                  <a:pt x="3476" y="46973"/>
                </a:lnTo>
                <a:lnTo>
                  <a:pt x="4083" y="48048"/>
                </a:lnTo>
                <a:lnTo>
                  <a:pt x="4718" y="49124"/>
                </a:lnTo>
                <a:lnTo>
                  <a:pt x="5407" y="50172"/>
                </a:lnTo>
                <a:lnTo>
                  <a:pt x="6124" y="51165"/>
                </a:lnTo>
                <a:lnTo>
                  <a:pt x="6869" y="52131"/>
                </a:lnTo>
                <a:lnTo>
                  <a:pt x="7641" y="53068"/>
                </a:lnTo>
                <a:lnTo>
                  <a:pt x="8414" y="53951"/>
                </a:lnTo>
                <a:lnTo>
                  <a:pt x="9241" y="54834"/>
                </a:lnTo>
                <a:lnTo>
                  <a:pt x="10068" y="55661"/>
                </a:lnTo>
                <a:lnTo>
                  <a:pt x="10896" y="56461"/>
                </a:lnTo>
                <a:lnTo>
                  <a:pt x="11779" y="57233"/>
                </a:lnTo>
                <a:lnTo>
                  <a:pt x="12634" y="57978"/>
                </a:lnTo>
                <a:lnTo>
                  <a:pt x="13516" y="58695"/>
                </a:lnTo>
                <a:lnTo>
                  <a:pt x="14399" y="59357"/>
                </a:lnTo>
                <a:lnTo>
                  <a:pt x="15281" y="59991"/>
                </a:lnTo>
                <a:lnTo>
                  <a:pt x="15916" y="60488"/>
                </a:lnTo>
                <a:lnTo>
                  <a:pt x="16523" y="60984"/>
                </a:lnTo>
                <a:lnTo>
                  <a:pt x="17102" y="61481"/>
                </a:lnTo>
                <a:lnTo>
                  <a:pt x="17653" y="62032"/>
                </a:lnTo>
                <a:lnTo>
                  <a:pt x="18150" y="62557"/>
                </a:lnTo>
                <a:lnTo>
                  <a:pt x="18619" y="63136"/>
                </a:lnTo>
                <a:lnTo>
                  <a:pt x="19060" y="63687"/>
                </a:lnTo>
                <a:lnTo>
                  <a:pt x="19474" y="64267"/>
                </a:lnTo>
                <a:lnTo>
                  <a:pt x="19832" y="64846"/>
                </a:lnTo>
                <a:lnTo>
                  <a:pt x="20191" y="65425"/>
                </a:lnTo>
                <a:lnTo>
                  <a:pt x="20522" y="66004"/>
                </a:lnTo>
                <a:lnTo>
                  <a:pt x="20825" y="66584"/>
                </a:lnTo>
                <a:lnTo>
                  <a:pt x="21101" y="67135"/>
                </a:lnTo>
                <a:lnTo>
                  <a:pt x="21349" y="67714"/>
                </a:lnTo>
                <a:lnTo>
                  <a:pt x="21763" y="68818"/>
                </a:lnTo>
                <a:lnTo>
                  <a:pt x="22122" y="69838"/>
                </a:lnTo>
                <a:lnTo>
                  <a:pt x="22398" y="70804"/>
                </a:lnTo>
                <a:lnTo>
                  <a:pt x="22618" y="71659"/>
                </a:lnTo>
                <a:lnTo>
                  <a:pt x="22756" y="72431"/>
                </a:lnTo>
                <a:lnTo>
                  <a:pt x="22866" y="73038"/>
                </a:lnTo>
                <a:lnTo>
                  <a:pt x="22922" y="73507"/>
                </a:lnTo>
                <a:lnTo>
                  <a:pt x="22977" y="73893"/>
                </a:lnTo>
                <a:lnTo>
                  <a:pt x="46035" y="73893"/>
                </a:lnTo>
                <a:lnTo>
                  <a:pt x="46063" y="73507"/>
                </a:lnTo>
                <a:lnTo>
                  <a:pt x="46118" y="73038"/>
                </a:lnTo>
                <a:lnTo>
                  <a:pt x="46228" y="72431"/>
                </a:lnTo>
                <a:lnTo>
                  <a:pt x="46394" y="71659"/>
                </a:lnTo>
                <a:lnTo>
                  <a:pt x="46587" y="70804"/>
                </a:lnTo>
                <a:lnTo>
                  <a:pt x="46863" y="69838"/>
                </a:lnTo>
                <a:lnTo>
                  <a:pt x="47221" y="68818"/>
                </a:lnTo>
                <a:lnTo>
                  <a:pt x="47663" y="67714"/>
                </a:lnTo>
                <a:lnTo>
                  <a:pt x="47911" y="67135"/>
                </a:lnTo>
                <a:lnTo>
                  <a:pt x="48187" y="66584"/>
                </a:lnTo>
                <a:lnTo>
                  <a:pt x="48490" y="66004"/>
                </a:lnTo>
                <a:lnTo>
                  <a:pt x="48794" y="65425"/>
                </a:lnTo>
                <a:lnTo>
                  <a:pt x="49152" y="64846"/>
                </a:lnTo>
                <a:lnTo>
                  <a:pt x="49538" y="64267"/>
                </a:lnTo>
                <a:lnTo>
                  <a:pt x="49952" y="63687"/>
                </a:lnTo>
                <a:lnTo>
                  <a:pt x="50393" y="63136"/>
                </a:lnTo>
                <a:lnTo>
                  <a:pt x="50862" y="62557"/>
                </a:lnTo>
                <a:lnTo>
                  <a:pt x="51359" y="62032"/>
                </a:lnTo>
                <a:lnTo>
                  <a:pt x="51883" y="61481"/>
                </a:lnTo>
                <a:lnTo>
                  <a:pt x="52462" y="60984"/>
                </a:lnTo>
                <a:lnTo>
                  <a:pt x="53069" y="60488"/>
                </a:lnTo>
                <a:lnTo>
                  <a:pt x="53703" y="59991"/>
                </a:lnTo>
                <a:lnTo>
                  <a:pt x="54586" y="59357"/>
                </a:lnTo>
                <a:lnTo>
                  <a:pt x="55468" y="58695"/>
                </a:lnTo>
                <a:lnTo>
                  <a:pt x="56351" y="57978"/>
                </a:lnTo>
                <a:lnTo>
                  <a:pt x="57234" y="57233"/>
                </a:lnTo>
                <a:lnTo>
                  <a:pt x="58089" y="56461"/>
                </a:lnTo>
                <a:lnTo>
                  <a:pt x="58944" y="55661"/>
                </a:lnTo>
                <a:lnTo>
                  <a:pt x="59771" y="54834"/>
                </a:lnTo>
                <a:lnTo>
                  <a:pt x="60571" y="53951"/>
                </a:lnTo>
                <a:lnTo>
                  <a:pt x="61371" y="53068"/>
                </a:lnTo>
                <a:lnTo>
                  <a:pt x="62143" y="52131"/>
                </a:lnTo>
                <a:lnTo>
                  <a:pt x="62860" y="51165"/>
                </a:lnTo>
                <a:lnTo>
                  <a:pt x="63578" y="50172"/>
                </a:lnTo>
                <a:lnTo>
                  <a:pt x="64267" y="49124"/>
                </a:lnTo>
                <a:lnTo>
                  <a:pt x="64902" y="48048"/>
                </a:lnTo>
                <a:lnTo>
                  <a:pt x="65508" y="46973"/>
                </a:lnTo>
                <a:lnTo>
                  <a:pt x="66088" y="45842"/>
                </a:lnTo>
                <a:lnTo>
                  <a:pt x="66612" y="44683"/>
                </a:lnTo>
                <a:lnTo>
                  <a:pt x="67081" y="43470"/>
                </a:lnTo>
                <a:lnTo>
                  <a:pt x="67522" y="42256"/>
                </a:lnTo>
                <a:lnTo>
                  <a:pt x="67908" y="40987"/>
                </a:lnTo>
                <a:lnTo>
                  <a:pt x="68239" y="39691"/>
                </a:lnTo>
                <a:lnTo>
                  <a:pt x="68515" y="38367"/>
                </a:lnTo>
                <a:lnTo>
                  <a:pt x="68735" y="37016"/>
                </a:lnTo>
                <a:lnTo>
                  <a:pt x="68873" y="35636"/>
                </a:lnTo>
                <a:lnTo>
                  <a:pt x="68929" y="34919"/>
                </a:lnTo>
                <a:lnTo>
                  <a:pt x="68956" y="34202"/>
                </a:lnTo>
                <a:lnTo>
                  <a:pt x="68984" y="33485"/>
                </a:lnTo>
                <a:lnTo>
                  <a:pt x="68984" y="32740"/>
                </a:lnTo>
                <a:lnTo>
                  <a:pt x="68984" y="32023"/>
                </a:lnTo>
                <a:lnTo>
                  <a:pt x="68956" y="31251"/>
                </a:lnTo>
                <a:lnTo>
                  <a:pt x="68901" y="30506"/>
                </a:lnTo>
                <a:lnTo>
                  <a:pt x="68846" y="29734"/>
                </a:lnTo>
                <a:lnTo>
                  <a:pt x="68735" y="28962"/>
                </a:lnTo>
                <a:lnTo>
                  <a:pt x="68653" y="28189"/>
                </a:lnTo>
                <a:lnTo>
                  <a:pt x="68515" y="27417"/>
                </a:lnTo>
                <a:lnTo>
                  <a:pt x="68377" y="26617"/>
                </a:lnTo>
                <a:lnTo>
                  <a:pt x="68211" y="25817"/>
                </a:lnTo>
                <a:lnTo>
                  <a:pt x="68018" y="24990"/>
                </a:lnTo>
                <a:lnTo>
                  <a:pt x="67825" y="24190"/>
                </a:lnTo>
                <a:lnTo>
                  <a:pt x="67605" y="23362"/>
                </a:lnTo>
                <a:lnTo>
                  <a:pt x="67356" y="22535"/>
                </a:lnTo>
                <a:lnTo>
                  <a:pt x="67081" y="21735"/>
                </a:lnTo>
                <a:lnTo>
                  <a:pt x="66805" y="20935"/>
                </a:lnTo>
                <a:lnTo>
                  <a:pt x="66529" y="20163"/>
                </a:lnTo>
                <a:lnTo>
                  <a:pt x="66198" y="19418"/>
                </a:lnTo>
                <a:lnTo>
                  <a:pt x="65867" y="18674"/>
                </a:lnTo>
                <a:lnTo>
                  <a:pt x="65536" y="17956"/>
                </a:lnTo>
                <a:lnTo>
                  <a:pt x="65177" y="17239"/>
                </a:lnTo>
                <a:lnTo>
                  <a:pt x="64791" y="16550"/>
                </a:lnTo>
                <a:lnTo>
                  <a:pt x="64405" y="15888"/>
                </a:lnTo>
                <a:lnTo>
                  <a:pt x="64019" y="15226"/>
                </a:lnTo>
                <a:lnTo>
                  <a:pt x="63578" y="14591"/>
                </a:lnTo>
                <a:lnTo>
                  <a:pt x="63164" y="13957"/>
                </a:lnTo>
                <a:lnTo>
                  <a:pt x="62723" y="13350"/>
                </a:lnTo>
                <a:lnTo>
                  <a:pt x="62254" y="12771"/>
                </a:lnTo>
                <a:lnTo>
                  <a:pt x="61812" y="12192"/>
                </a:lnTo>
                <a:lnTo>
                  <a:pt x="61316" y="11613"/>
                </a:lnTo>
                <a:lnTo>
                  <a:pt x="60847" y="11061"/>
                </a:lnTo>
                <a:lnTo>
                  <a:pt x="60350" y="10537"/>
                </a:lnTo>
                <a:lnTo>
                  <a:pt x="59826" y="10013"/>
                </a:lnTo>
                <a:lnTo>
                  <a:pt x="59330" y="9516"/>
                </a:lnTo>
                <a:lnTo>
                  <a:pt x="58806" y="9020"/>
                </a:lnTo>
                <a:lnTo>
                  <a:pt x="57730" y="8082"/>
                </a:lnTo>
                <a:lnTo>
                  <a:pt x="56627" y="7227"/>
                </a:lnTo>
                <a:lnTo>
                  <a:pt x="55496" y="6399"/>
                </a:lnTo>
                <a:lnTo>
                  <a:pt x="54338" y="5627"/>
                </a:lnTo>
                <a:lnTo>
                  <a:pt x="53152" y="4910"/>
                </a:lnTo>
                <a:lnTo>
                  <a:pt x="51966" y="4248"/>
                </a:lnTo>
                <a:lnTo>
                  <a:pt x="50752" y="3641"/>
                </a:lnTo>
                <a:lnTo>
                  <a:pt x="49538" y="3090"/>
                </a:lnTo>
                <a:lnTo>
                  <a:pt x="48325" y="2593"/>
                </a:lnTo>
                <a:lnTo>
                  <a:pt x="47111" y="2124"/>
                </a:lnTo>
                <a:lnTo>
                  <a:pt x="45870" y="1711"/>
                </a:lnTo>
                <a:lnTo>
                  <a:pt x="44656" y="1352"/>
                </a:lnTo>
                <a:lnTo>
                  <a:pt x="43443" y="1021"/>
                </a:lnTo>
                <a:lnTo>
                  <a:pt x="42257" y="773"/>
                </a:lnTo>
                <a:lnTo>
                  <a:pt x="41071" y="525"/>
                </a:lnTo>
                <a:lnTo>
                  <a:pt x="39912" y="331"/>
                </a:lnTo>
                <a:lnTo>
                  <a:pt x="38781" y="194"/>
                </a:lnTo>
                <a:lnTo>
                  <a:pt x="37650" y="83"/>
                </a:lnTo>
                <a:lnTo>
                  <a:pt x="36575" y="28"/>
                </a:lnTo>
                <a:lnTo>
                  <a:pt x="35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3;p52">
            <a:extLst>
              <a:ext uri="{FF2B5EF4-FFF2-40B4-BE49-F238E27FC236}">
                <a16:creationId xmlns:a16="http://schemas.microsoft.com/office/drawing/2014/main" id="{95EC71E8-D3CB-0309-E812-DE4A9755154E}"/>
              </a:ext>
            </a:extLst>
          </p:cNvPr>
          <p:cNvSpPr/>
          <p:nvPr/>
        </p:nvSpPr>
        <p:spPr>
          <a:xfrm>
            <a:off x="3112604" y="3643455"/>
            <a:ext cx="45719" cy="250390"/>
          </a:xfrm>
          <a:custGeom>
            <a:avLst/>
            <a:gdLst/>
            <a:ahLst/>
            <a:cxnLst/>
            <a:rect l="l" t="t" r="r" b="b"/>
            <a:pathLst>
              <a:path w="2924" h="26342" extrusionOk="0">
                <a:moveTo>
                  <a:pt x="1462" y="1"/>
                </a:moveTo>
                <a:lnTo>
                  <a:pt x="1186" y="28"/>
                </a:lnTo>
                <a:lnTo>
                  <a:pt x="910" y="83"/>
                </a:lnTo>
                <a:lnTo>
                  <a:pt x="662" y="194"/>
                </a:lnTo>
                <a:lnTo>
                  <a:pt x="442" y="359"/>
                </a:lnTo>
                <a:lnTo>
                  <a:pt x="249" y="552"/>
                </a:lnTo>
                <a:lnTo>
                  <a:pt x="111" y="800"/>
                </a:lnTo>
                <a:lnTo>
                  <a:pt x="55" y="938"/>
                </a:lnTo>
                <a:lnTo>
                  <a:pt x="28" y="1104"/>
                </a:lnTo>
                <a:lnTo>
                  <a:pt x="0" y="1242"/>
                </a:lnTo>
                <a:lnTo>
                  <a:pt x="0" y="1435"/>
                </a:lnTo>
                <a:lnTo>
                  <a:pt x="0" y="24935"/>
                </a:lnTo>
                <a:lnTo>
                  <a:pt x="0" y="25100"/>
                </a:lnTo>
                <a:lnTo>
                  <a:pt x="28" y="25266"/>
                </a:lnTo>
                <a:lnTo>
                  <a:pt x="55" y="25404"/>
                </a:lnTo>
                <a:lnTo>
                  <a:pt x="111" y="25542"/>
                </a:lnTo>
                <a:lnTo>
                  <a:pt x="249" y="25790"/>
                </a:lnTo>
                <a:lnTo>
                  <a:pt x="442" y="25983"/>
                </a:lnTo>
                <a:lnTo>
                  <a:pt x="662" y="26148"/>
                </a:lnTo>
                <a:lnTo>
                  <a:pt x="910" y="26259"/>
                </a:lnTo>
                <a:lnTo>
                  <a:pt x="1186" y="26314"/>
                </a:lnTo>
                <a:lnTo>
                  <a:pt x="1462" y="26341"/>
                </a:lnTo>
                <a:lnTo>
                  <a:pt x="1738" y="26314"/>
                </a:lnTo>
                <a:lnTo>
                  <a:pt x="1986" y="26259"/>
                </a:lnTo>
                <a:lnTo>
                  <a:pt x="2234" y="26148"/>
                </a:lnTo>
                <a:lnTo>
                  <a:pt x="2455" y="25983"/>
                </a:lnTo>
                <a:lnTo>
                  <a:pt x="2648" y="25790"/>
                </a:lnTo>
                <a:lnTo>
                  <a:pt x="2786" y="25542"/>
                </a:lnTo>
                <a:lnTo>
                  <a:pt x="2841" y="25404"/>
                </a:lnTo>
                <a:lnTo>
                  <a:pt x="2896" y="25266"/>
                </a:lnTo>
                <a:lnTo>
                  <a:pt x="2896" y="25100"/>
                </a:lnTo>
                <a:lnTo>
                  <a:pt x="2924" y="24935"/>
                </a:lnTo>
                <a:lnTo>
                  <a:pt x="2924" y="1435"/>
                </a:lnTo>
                <a:lnTo>
                  <a:pt x="2896" y="1242"/>
                </a:lnTo>
                <a:lnTo>
                  <a:pt x="2896" y="1104"/>
                </a:lnTo>
                <a:lnTo>
                  <a:pt x="2841" y="938"/>
                </a:lnTo>
                <a:lnTo>
                  <a:pt x="2786" y="800"/>
                </a:lnTo>
                <a:lnTo>
                  <a:pt x="2648" y="552"/>
                </a:lnTo>
                <a:lnTo>
                  <a:pt x="2455" y="359"/>
                </a:lnTo>
                <a:lnTo>
                  <a:pt x="2234" y="194"/>
                </a:lnTo>
                <a:lnTo>
                  <a:pt x="1986" y="83"/>
                </a:lnTo>
                <a:lnTo>
                  <a:pt x="1738" y="28"/>
                </a:lnTo>
                <a:lnTo>
                  <a:pt x="14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54;p52">
            <a:extLst>
              <a:ext uri="{FF2B5EF4-FFF2-40B4-BE49-F238E27FC236}">
                <a16:creationId xmlns:a16="http://schemas.microsoft.com/office/drawing/2014/main" id="{6884C319-6F8F-D4FF-B082-35AEDF146339}"/>
              </a:ext>
            </a:extLst>
          </p:cNvPr>
          <p:cNvGrpSpPr/>
          <p:nvPr/>
        </p:nvGrpSpPr>
        <p:grpSpPr>
          <a:xfrm>
            <a:off x="3192132" y="3705056"/>
            <a:ext cx="685371" cy="522006"/>
            <a:chOff x="6995906" y="1911526"/>
            <a:chExt cx="1095959" cy="937708"/>
          </a:xfrm>
        </p:grpSpPr>
        <p:sp>
          <p:nvSpPr>
            <p:cNvPr id="6" name="Google Shape;355;p52">
              <a:extLst>
                <a:ext uri="{FF2B5EF4-FFF2-40B4-BE49-F238E27FC236}">
                  <a16:creationId xmlns:a16="http://schemas.microsoft.com/office/drawing/2014/main" id="{CD1A6569-4E9C-90C5-3899-A9B130AF6084}"/>
                </a:ext>
              </a:extLst>
            </p:cNvPr>
            <p:cNvSpPr/>
            <p:nvPr/>
          </p:nvSpPr>
          <p:spPr>
            <a:xfrm>
              <a:off x="721349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6495" y="0"/>
                  </a:moveTo>
                  <a:lnTo>
                    <a:pt x="16219" y="28"/>
                  </a:lnTo>
                  <a:lnTo>
                    <a:pt x="15943" y="138"/>
                  </a:lnTo>
                  <a:lnTo>
                    <a:pt x="15805" y="193"/>
                  </a:lnTo>
                  <a:lnTo>
                    <a:pt x="15695" y="304"/>
                  </a:lnTo>
                  <a:lnTo>
                    <a:pt x="15585" y="386"/>
                  </a:lnTo>
                  <a:lnTo>
                    <a:pt x="15447" y="524"/>
                  </a:lnTo>
                  <a:lnTo>
                    <a:pt x="359" y="18535"/>
                  </a:lnTo>
                  <a:lnTo>
                    <a:pt x="249" y="18673"/>
                  </a:lnTo>
                  <a:lnTo>
                    <a:pt x="166" y="18811"/>
                  </a:lnTo>
                  <a:lnTo>
                    <a:pt x="111" y="18949"/>
                  </a:lnTo>
                  <a:lnTo>
                    <a:pt x="56" y="19087"/>
                  </a:lnTo>
                  <a:lnTo>
                    <a:pt x="1" y="19363"/>
                  </a:lnTo>
                  <a:lnTo>
                    <a:pt x="28" y="19639"/>
                  </a:lnTo>
                  <a:lnTo>
                    <a:pt x="84" y="19887"/>
                  </a:lnTo>
                  <a:lnTo>
                    <a:pt x="221" y="20135"/>
                  </a:lnTo>
                  <a:lnTo>
                    <a:pt x="359" y="20356"/>
                  </a:lnTo>
                  <a:lnTo>
                    <a:pt x="552" y="20549"/>
                  </a:lnTo>
                  <a:lnTo>
                    <a:pt x="773" y="20714"/>
                  </a:lnTo>
                  <a:lnTo>
                    <a:pt x="1021" y="20825"/>
                  </a:lnTo>
                  <a:lnTo>
                    <a:pt x="1297" y="20907"/>
                  </a:lnTo>
                  <a:lnTo>
                    <a:pt x="1573" y="20935"/>
                  </a:lnTo>
                  <a:lnTo>
                    <a:pt x="1821" y="20907"/>
                  </a:lnTo>
                  <a:lnTo>
                    <a:pt x="2097" y="20797"/>
                  </a:lnTo>
                  <a:lnTo>
                    <a:pt x="2235" y="20742"/>
                  </a:lnTo>
                  <a:lnTo>
                    <a:pt x="2345" y="20632"/>
                  </a:lnTo>
                  <a:lnTo>
                    <a:pt x="2483" y="20549"/>
                  </a:lnTo>
                  <a:lnTo>
                    <a:pt x="2594" y="20411"/>
                  </a:lnTo>
                  <a:lnTo>
                    <a:pt x="17708" y="2400"/>
                  </a:lnTo>
                  <a:lnTo>
                    <a:pt x="17791" y="2262"/>
                  </a:lnTo>
                  <a:lnTo>
                    <a:pt x="17874" y="2124"/>
                  </a:lnTo>
                  <a:lnTo>
                    <a:pt x="17957" y="1986"/>
                  </a:lnTo>
                  <a:lnTo>
                    <a:pt x="17984" y="1848"/>
                  </a:lnTo>
                  <a:lnTo>
                    <a:pt x="18039" y="1572"/>
                  </a:lnTo>
                  <a:lnTo>
                    <a:pt x="18039" y="1296"/>
                  </a:lnTo>
                  <a:lnTo>
                    <a:pt x="17957" y="1048"/>
                  </a:lnTo>
                  <a:lnTo>
                    <a:pt x="17846" y="800"/>
                  </a:lnTo>
                  <a:lnTo>
                    <a:pt x="17681" y="579"/>
                  </a:lnTo>
                  <a:lnTo>
                    <a:pt x="17488" y="386"/>
                  </a:lnTo>
                  <a:lnTo>
                    <a:pt x="17267" y="221"/>
                  </a:lnTo>
                  <a:lnTo>
                    <a:pt x="17019" y="110"/>
                  </a:lnTo>
                  <a:lnTo>
                    <a:pt x="16743" y="28"/>
                  </a:lnTo>
                  <a:lnTo>
                    <a:pt x="16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6;p52">
              <a:extLst>
                <a:ext uri="{FF2B5EF4-FFF2-40B4-BE49-F238E27FC236}">
                  <a16:creationId xmlns:a16="http://schemas.microsoft.com/office/drawing/2014/main" id="{FA9455DC-7C8F-55FE-5AC2-773E8A82B487}"/>
                </a:ext>
              </a:extLst>
            </p:cNvPr>
            <p:cNvSpPr/>
            <p:nvPr/>
          </p:nvSpPr>
          <p:spPr>
            <a:xfrm>
              <a:off x="7472521" y="1911526"/>
              <a:ext cx="142730" cy="629692"/>
            </a:xfrm>
            <a:custGeom>
              <a:avLst/>
              <a:gdLst/>
              <a:ahLst/>
              <a:cxnLst/>
              <a:rect l="l" t="t" r="r" b="b"/>
              <a:pathLst>
                <a:path w="8359" h="36878" extrusionOk="0">
                  <a:moveTo>
                    <a:pt x="4193" y="1"/>
                  </a:moveTo>
                  <a:lnTo>
                    <a:pt x="3752" y="828"/>
                  </a:lnTo>
                  <a:lnTo>
                    <a:pt x="3338" y="1655"/>
                  </a:lnTo>
                  <a:lnTo>
                    <a:pt x="2980" y="2483"/>
                  </a:lnTo>
                  <a:lnTo>
                    <a:pt x="2621" y="3310"/>
                  </a:lnTo>
                  <a:lnTo>
                    <a:pt x="2290" y="4165"/>
                  </a:lnTo>
                  <a:lnTo>
                    <a:pt x="2014" y="4993"/>
                  </a:lnTo>
                  <a:lnTo>
                    <a:pt x="1739" y="5820"/>
                  </a:lnTo>
                  <a:lnTo>
                    <a:pt x="1463" y="6648"/>
                  </a:lnTo>
                  <a:lnTo>
                    <a:pt x="1242" y="7475"/>
                  </a:lnTo>
                  <a:lnTo>
                    <a:pt x="1049" y="8303"/>
                  </a:lnTo>
                  <a:lnTo>
                    <a:pt x="856" y="9130"/>
                  </a:lnTo>
                  <a:lnTo>
                    <a:pt x="690" y="9958"/>
                  </a:lnTo>
                  <a:lnTo>
                    <a:pt x="525" y="10785"/>
                  </a:lnTo>
                  <a:lnTo>
                    <a:pt x="415" y="11585"/>
                  </a:lnTo>
                  <a:lnTo>
                    <a:pt x="304" y="12412"/>
                  </a:lnTo>
                  <a:lnTo>
                    <a:pt x="194" y="13212"/>
                  </a:lnTo>
                  <a:lnTo>
                    <a:pt x="84" y="14812"/>
                  </a:lnTo>
                  <a:lnTo>
                    <a:pt x="1" y="16384"/>
                  </a:lnTo>
                  <a:lnTo>
                    <a:pt x="1" y="17929"/>
                  </a:lnTo>
                  <a:lnTo>
                    <a:pt x="29" y="19446"/>
                  </a:lnTo>
                  <a:lnTo>
                    <a:pt x="139" y="20908"/>
                  </a:lnTo>
                  <a:lnTo>
                    <a:pt x="277" y="22342"/>
                  </a:lnTo>
                  <a:lnTo>
                    <a:pt x="442" y="23721"/>
                  </a:lnTo>
                  <a:lnTo>
                    <a:pt x="635" y="25073"/>
                  </a:lnTo>
                  <a:lnTo>
                    <a:pt x="884" y="26341"/>
                  </a:lnTo>
                  <a:lnTo>
                    <a:pt x="1132" y="27583"/>
                  </a:lnTo>
                  <a:lnTo>
                    <a:pt x="1408" y="28769"/>
                  </a:lnTo>
                  <a:lnTo>
                    <a:pt x="1683" y="29872"/>
                  </a:lnTo>
                  <a:lnTo>
                    <a:pt x="1987" y="30920"/>
                  </a:lnTo>
                  <a:lnTo>
                    <a:pt x="2290" y="31885"/>
                  </a:lnTo>
                  <a:lnTo>
                    <a:pt x="2566" y="32796"/>
                  </a:lnTo>
                  <a:lnTo>
                    <a:pt x="2842" y="33595"/>
                  </a:lnTo>
                  <a:lnTo>
                    <a:pt x="3366" y="35002"/>
                  </a:lnTo>
                  <a:lnTo>
                    <a:pt x="3807" y="36023"/>
                  </a:lnTo>
                  <a:lnTo>
                    <a:pt x="4083" y="36657"/>
                  </a:lnTo>
                  <a:lnTo>
                    <a:pt x="4193" y="36878"/>
                  </a:lnTo>
                  <a:lnTo>
                    <a:pt x="4276" y="36657"/>
                  </a:lnTo>
                  <a:lnTo>
                    <a:pt x="4580" y="36023"/>
                  </a:lnTo>
                  <a:lnTo>
                    <a:pt x="4993" y="35002"/>
                  </a:lnTo>
                  <a:lnTo>
                    <a:pt x="5517" y="33595"/>
                  </a:lnTo>
                  <a:lnTo>
                    <a:pt x="5793" y="32796"/>
                  </a:lnTo>
                  <a:lnTo>
                    <a:pt x="6069" y="31885"/>
                  </a:lnTo>
                  <a:lnTo>
                    <a:pt x="6372" y="30920"/>
                  </a:lnTo>
                  <a:lnTo>
                    <a:pt x="6676" y="29872"/>
                  </a:lnTo>
                  <a:lnTo>
                    <a:pt x="6952" y="28769"/>
                  </a:lnTo>
                  <a:lnTo>
                    <a:pt x="7227" y="27583"/>
                  </a:lnTo>
                  <a:lnTo>
                    <a:pt x="7476" y="26341"/>
                  </a:lnTo>
                  <a:lnTo>
                    <a:pt x="7724" y="25073"/>
                  </a:lnTo>
                  <a:lnTo>
                    <a:pt x="7917" y="23721"/>
                  </a:lnTo>
                  <a:lnTo>
                    <a:pt x="8082" y="22342"/>
                  </a:lnTo>
                  <a:lnTo>
                    <a:pt x="8220" y="20908"/>
                  </a:lnTo>
                  <a:lnTo>
                    <a:pt x="8331" y="19446"/>
                  </a:lnTo>
                  <a:lnTo>
                    <a:pt x="8358" y="17929"/>
                  </a:lnTo>
                  <a:lnTo>
                    <a:pt x="8358" y="16384"/>
                  </a:lnTo>
                  <a:lnTo>
                    <a:pt x="8276" y="14812"/>
                  </a:lnTo>
                  <a:lnTo>
                    <a:pt x="8165" y="13212"/>
                  </a:lnTo>
                  <a:lnTo>
                    <a:pt x="8055" y="12412"/>
                  </a:lnTo>
                  <a:lnTo>
                    <a:pt x="7945" y="11585"/>
                  </a:lnTo>
                  <a:lnTo>
                    <a:pt x="7834" y="10785"/>
                  </a:lnTo>
                  <a:lnTo>
                    <a:pt x="7669" y="9958"/>
                  </a:lnTo>
                  <a:lnTo>
                    <a:pt x="7503" y="9130"/>
                  </a:lnTo>
                  <a:lnTo>
                    <a:pt x="7338" y="8303"/>
                  </a:lnTo>
                  <a:lnTo>
                    <a:pt x="7117" y="7475"/>
                  </a:lnTo>
                  <a:lnTo>
                    <a:pt x="6896" y="6648"/>
                  </a:lnTo>
                  <a:lnTo>
                    <a:pt x="6621" y="5820"/>
                  </a:lnTo>
                  <a:lnTo>
                    <a:pt x="6345" y="4993"/>
                  </a:lnTo>
                  <a:lnTo>
                    <a:pt x="6069" y="4165"/>
                  </a:lnTo>
                  <a:lnTo>
                    <a:pt x="5738" y="3310"/>
                  </a:lnTo>
                  <a:lnTo>
                    <a:pt x="5379" y="2483"/>
                  </a:lnTo>
                  <a:lnTo>
                    <a:pt x="5021" y="1655"/>
                  </a:lnTo>
                  <a:lnTo>
                    <a:pt x="4607" y="828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7;p52">
              <a:extLst>
                <a:ext uri="{FF2B5EF4-FFF2-40B4-BE49-F238E27FC236}">
                  <a16:creationId xmlns:a16="http://schemas.microsoft.com/office/drawing/2014/main" id="{34BFB7E0-6908-8154-8E6C-1C8CFBC13FBC}"/>
                </a:ext>
              </a:extLst>
            </p:cNvPr>
            <p:cNvSpPr/>
            <p:nvPr/>
          </p:nvSpPr>
          <p:spPr>
            <a:xfrm>
              <a:off x="6995906" y="2541201"/>
              <a:ext cx="548227" cy="308033"/>
            </a:xfrm>
            <a:custGeom>
              <a:avLst/>
              <a:gdLst/>
              <a:ahLst/>
              <a:cxnLst/>
              <a:rect l="l" t="t" r="r" b="b"/>
              <a:pathLst>
                <a:path w="32107" h="18040" extrusionOk="0">
                  <a:moveTo>
                    <a:pt x="32106" y="1"/>
                  </a:moveTo>
                  <a:lnTo>
                    <a:pt x="31858" y="28"/>
                  </a:lnTo>
                  <a:lnTo>
                    <a:pt x="31169" y="83"/>
                  </a:lnTo>
                  <a:lnTo>
                    <a:pt x="30065" y="221"/>
                  </a:lnTo>
                  <a:lnTo>
                    <a:pt x="28603" y="442"/>
                  </a:lnTo>
                  <a:lnTo>
                    <a:pt x="27748" y="608"/>
                  </a:lnTo>
                  <a:lnTo>
                    <a:pt x="26811" y="801"/>
                  </a:lnTo>
                  <a:lnTo>
                    <a:pt x="25818" y="1021"/>
                  </a:lnTo>
                  <a:lnTo>
                    <a:pt x="24770" y="1269"/>
                  </a:lnTo>
                  <a:lnTo>
                    <a:pt x="23666" y="1545"/>
                  </a:lnTo>
                  <a:lnTo>
                    <a:pt x="22508" y="1904"/>
                  </a:lnTo>
                  <a:lnTo>
                    <a:pt x="21322" y="2262"/>
                  </a:lnTo>
                  <a:lnTo>
                    <a:pt x="20081" y="2704"/>
                  </a:lnTo>
                  <a:lnTo>
                    <a:pt x="18812" y="3173"/>
                  </a:lnTo>
                  <a:lnTo>
                    <a:pt x="17515" y="3697"/>
                  </a:lnTo>
                  <a:lnTo>
                    <a:pt x="16219" y="4276"/>
                  </a:lnTo>
                  <a:lnTo>
                    <a:pt x="14895" y="4910"/>
                  </a:lnTo>
                  <a:lnTo>
                    <a:pt x="13544" y="5627"/>
                  </a:lnTo>
                  <a:lnTo>
                    <a:pt x="12220" y="6372"/>
                  </a:lnTo>
                  <a:lnTo>
                    <a:pt x="10868" y="7200"/>
                  </a:lnTo>
                  <a:lnTo>
                    <a:pt x="9544" y="8110"/>
                  </a:lnTo>
                  <a:lnTo>
                    <a:pt x="8910" y="8579"/>
                  </a:lnTo>
                  <a:lnTo>
                    <a:pt x="8248" y="9075"/>
                  </a:lnTo>
                  <a:lnTo>
                    <a:pt x="7586" y="9572"/>
                  </a:lnTo>
                  <a:lnTo>
                    <a:pt x="6952" y="10123"/>
                  </a:lnTo>
                  <a:lnTo>
                    <a:pt x="6317" y="10675"/>
                  </a:lnTo>
                  <a:lnTo>
                    <a:pt x="5710" y="11227"/>
                  </a:lnTo>
                  <a:lnTo>
                    <a:pt x="5076" y="11806"/>
                  </a:lnTo>
                  <a:lnTo>
                    <a:pt x="4469" y="12413"/>
                  </a:lnTo>
                  <a:lnTo>
                    <a:pt x="3862" y="13047"/>
                  </a:lnTo>
                  <a:lnTo>
                    <a:pt x="3283" y="13709"/>
                  </a:lnTo>
                  <a:lnTo>
                    <a:pt x="2704" y="14371"/>
                  </a:lnTo>
                  <a:lnTo>
                    <a:pt x="2125" y="15061"/>
                  </a:lnTo>
                  <a:lnTo>
                    <a:pt x="1573" y="15778"/>
                  </a:lnTo>
                  <a:lnTo>
                    <a:pt x="1049" y="16522"/>
                  </a:lnTo>
                  <a:lnTo>
                    <a:pt x="497" y="17267"/>
                  </a:lnTo>
                  <a:lnTo>
                    <a:pt x="1" y="18039"/>
                  </a:lnTo>
                  <a:lnTo>
                    <a:pt x="939" y="18012"/>
                  </a:lnTo>
                  <a:lnTo>
                    <a:pt x="1849" y="17957"/>
                  </a:lnTo>
                  <a:lnTo>
                    <a:pt x="2759" y="17874"/>
                  </a:lnTo>
                  <a:lnTo>
                    <a:pt x="3642" y="17764"/>
                  </a:lnTo>
                  <a:lnTo>
                    <a:pt x="4524" y="17653"/>
                  </a:lnTo>
                  <a:lnTo>
                    <a:pt x="5407" y="17515"/>
                  </a:lnTo>
                  <a:lnTo>
                    <a:pt x="6262" y="17350"/>
                  </a:lnTo>
                  <a:lnTo>
                    <a:pt x="7117" y="17157"/>
                  </a:lnTo>
                  <a:lnTo>
                    <a:pt x="7945" y="16964"/>
                  </a:lnTo>
                  <a:lnTo>
                    <a:pt x="8772" y="16715"/>
                  </a:lnTo>
                  <a:lnTo>
                    <a:pt x="9572" y="16495"/>
                  </a:lnTo>
                  <a:lnTo>
                    <a:pt x="10372" y="16219"/>
                  </a:lnTo>
                  <a:lnTo>
                    <a:pt x="11172" y="15971"/>
                  </a:lnTo>
                  <a:lnTo>
                    <a:pt x="11944" y="15667"/>
                  </a:lnTo>
                  <a:lnTo>
                    <a:pt x="12689" y="15364"/>
                  </a:lnTo>
                  <a:lnTo>
                    <a:pt x="13433" y="15061"/>
                  </a:lnTo>
                  <a:lnTo>
                    <a:pt x="14895" y="14399"/>
                  </a:lnTo>
                  <a:lnTo>
                    <a:pt x="16302" y="13681"/>
                  </a:lnTo>
                  <a:lnTo>
                    <a:pt x="17653" y="12937"/>
                  </a:lnTo>
                  <a:lnTo>
                    <a:pt x="18922" y="12164"/>
                  </a:lnTo>
                  <a:lnTo>
                    <a:pt x="20163" y="11365"/>
                  </a:lnTo>
                  <a:lnTo>
                    <a:pt x="21349" y="10537"/>
                  </a:lnTo>
                  <a:lnTo>
                    <a:pt x="22480" y="9710"/>
                  </a:lnTo>
                  <a:lnTo>
                    <a:pt x="23528" y="8882"/>
                  </a:lnTo>
                  <a:lnTo>
                    <a:pt x="24549" y="8027"/>
                  </a:lnTo>
                  <a:lnTo>
                    <a:pt x="25487" y="7200"/>
                  </a:lnTo>
                  <a:lnTo>
                    <a:pt x="26369" y="6400"/>
                  </a:lnTo>
                  <a:lnTo>
                    <a:pt x="27197" y="5600"/>
                  </a:lnTo>
                  <a:lnTo>
                    <a:pt x="27969" y="4855"/>
                  </a:lnTo>
                  <a:lnTo>
                    <a:pt x="28686" y="4110"/>
                  </a:lnTo>
                  <a:lnTo>
                    <a:pt x="29321" y="3421"/>
                  </a:lnTo>
                  <a:lnTo>
                    <a:pt x="29900" y="2759"/>
                  </a:lnTo>
                  <a:lnTo>
                    <a:pt x="30838" y="1628"/>
                  </a:lnTo>
                  <a:lnTo>
                    <a:pt x="31527" y="773"/>
                  </a:lnTo>
                  <a:lnTo>
                    <a:pt x="31941" y="194"/>
                  </a:lnTo>
                  <a:lnTo>
                    <a:pt x="32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8;p52">
              <a:extLst>
                <a:ext uri="{FF2B5EF4-FFF2-40B4-BE49-F238E27FC236}">
                  <a16:creationId xmlns:a16="http://schemas.microsoft.com/office/drawing/2014/main" id="{C69BC5A6-D198-E976-82E3-CE8B640672E1}"/>
                </a:ext>
              </a:extLst>
            </p:cNvPr>
            <p:cNvSpPr/>
            <p:nvPr/>
          </p:nvSpPr>
          <p:spPr>
            <a:xfrm>
              <a:off x="7544116" y="2541201"/>
              <a:ext cx="547749" cy="308033"/>
            </a:xfrm>
            <a:custGeom>
              <a:avLst/>
              <a:gdLst/>
              <a:ahLst/>
              <a:cxnLst/>
              <a:rect l="l" t="t" r="r" b="b"/>
              <a:pathLst>
                <a:path w="32079" h="18040" extrusionOk="0">
                  <a:moveTo>
                    <a:pt x="0" y="1"/>
                  </a:moveTo>
                  <a:lnTo>
                    <a:pt x="138" y="194"/>
                  </a:lnTo>
                  <a:lnTo>
                    <a:pt x="552" y="773"/>
                  </a:lnTo>
                  <a:lnTo>
                    <a:pt x="1242" y="1628"/>
                  </a:lnTo>
                  <a:lnTo>
                    <a:pt x="2207" y="2759"/>
                  </a:lnTo>
                  <a:lnTo>
                    <a:pt x="2759" y="3421"/>
                  </a:lnTo>
                  <a:lnTo>
                    <a:pt x="3421" y="4110"/>
                  </a:lnTo>
                  <a:lnTo>
                    <a:pt x="4110" y="4855"/>
                  </a:lnTo>
                  <a:lnTo>
                    <a:pt x="4882" y="5600"/>
                  </a:lnTo>
                  <a:lnTo>
                    <a:pt x="5710" y="6400"/>
                  </a:lnTo>
                  <a:lnTo>
                    <a:pt x="6593" y="7200"/>
                  </a:lnTo>
                  <a:lnTo>
                    <a:pt x="7530" y="8027"/>
                  </a:lnTo>
                  <a:lnTo>
                    <a:pt x="8551" y="8882"/>
                  </a:lnTo>
                  <a:lnTo>
                    <a:pt x="9599" y="9710"/>
                  </a:lnTo>
                  <a:lnTo>
                    <a:pt x="10730" y="10537"/>
                  </a:lnTo>
                  <a:lnTo>
                    <a:pt x="11916" y="11365"/>
                  </a:lnTo>
                  <a:lnTo>
                    <a:pt x="13157" y="12164"/>
                  </a:lnTo>
                  <a:lnTo>
                    <a:pt x="14453" y="12937"/>
                  </a:lnTo>
                  <a:lnTo>
                    <a:pt x="15777" y="13681"/>
                  </a:lnTo>
                  <a:lnTo>
                    <a:pt x="17184" y="14399"/>
                  </a:lnTo>
                  <a:lnTo>
                    <a:pt x="18646" y="15061"/>
                  </a:lnTo>
                  <a:lnTo>
                    <a:pt x="19391" y="15364"/>
                  </a:lnTo>
                  <a:lnTo>
                    <a:pt x="20135" y="15667"/>
                  </a:lnTo>
                  <a:lnTo>
                    <a:pt x="20908" y="15971"/>
                  </a:lnTo>
                  <a:lnTo>
                    <a:pt x="21707" y="16219"/>
                  </a:lnTo>
                  <a:lnTo>
                    <a:pt x="22507" y="16495"/>
                  </a:lnTo>
                  <a:lnTo>
                    <a:pt x="23307" y="16715"/>
                  </a:lnTo>
                  <a:lnTo>
                    <a:pt x="24135" y="16964"/>
                  </a:lnTo>
                  <a:lnTo>
                    <a:pt x="24962" y="17157"/>
                  </a:lnTo>
                  <a:lnTo>
                    <a:pt x="25817" y="17350"/>
                  </a:lnTo>
                  <a:lnTo>
                    <a:pt x="26672" y="17515"/>
                  </a:lnTo>
                  <a:lnTo>
                    <a:pt x="27555" y="17653"/>
                  </a:lnTo>
                  <a:lnTo>
                    <a:pt x="28437" y="17764"/>
                  </a:lnTo>
                  <a:lnTo>
                    <a:pt x="29320" y="17874"/>
                  </a:lnTo>
                  <a:lnTo>
                    <a:pt x="30230" y="17957"/>
                  </a:lnTo>
                  <a:lnTo>
                    <a:pt x="31141" y="18012"/>
                  </a:lnTo>
                  <a:lnTo>
                    <a:pt x="32078" y="18039"/>
                  </a:lnTo>
                  <a:lnTo>
                    <a:pt x="31582" y="17267"/>
                  </a:lnTo>
                  <a:lnTo>
                    <a:pt x="31058" y="16522"/>
                  </a:lnTo>
                  <a:lnTo>
                    <a:pt x="30506" y="15778"/>
                  </a:lnTo>
                  <a:lnTo>
                    <a:pt x="29955" y="15061"/>
                  </a:lnTo>
                  <a:lnTo>
                    <a:pt x="29375" y="14371"/>
                  </a:lnTo>
                  <a:lnTo>
                    <a:pt x="28796" y="13709"/>
                  </a:lnTo>
                  <a:lnTo>
                    <a:pt x="28217" y="13047"/>
                  </a:lnTo>
                  <a:lnTo>
                    <a:pt x="27610" y="12413"/>
                  </a:lnTo>
                  <a:lnTo>
                    <a:pt x="27003" y="11806"/>
                  </a:lnTo>
                  <a:lnTo>
                    <a:pt x="26396" y="11227"/>
                  </a:lnTo>
                  <a:lnTo>
                    <a:pt x="25762" y="10675"/>
                  </a:lnTo>
                  <a:lnTo>
                    <a:pt x="25128" y="10123"/>
                  </a:lnTo>
                  <a:lnTo>
                    <a:pt x="24493" y="9572"/>
                  </a:lnTo>
                  <a:lnTo>
                    <a:pt x="23831" y="9075"/>
                  </a:lnTo>
                  <a:lnTo>
                    <a:pt x="23197" y="8579"/>
                  </a:lnTo>
                  <a:lnTo>
                    <a:pt x="22535" y="8110"/>
                  </a:lnTo>
                  <a:lnTo>
                    <a:pt x="21211" y="7200"/>
                  </a:lnTo>
                  <a:lnTo>
                    <a:pt x="19859" y="6372"/>
                  </a:lnTo>
                  <a:lnTo>
                    <a:pt x="18536" y="5627"/>
                  </a:lnTo>
                  <a:lnTo>
                    <a:pt x="17184" y="4910"/>
                  </a:lnTo>
                  <a:lnTo>
                    <a:pt x="15860" y="4276"/>
                  </a:lnTo>
                  <a:lnTo>
                    <a:pt x="14564" y="3697"/>
                  </a:lnTo>
                  <a:lnTo>
                    <a:pt x="13267" y="3173"/>
                  </a:lnTo>
                  <a:lnTo>
                    <a:pt x="11999" y="2704"/>
                  </a:lnTo>
                  <a:lnTo>
                    <a:pt x="10757" y="2262"/>
                  </a:lnTo>
                  <a:lnTo>
                    <a:pt x="9571" y="1904"/>
                  </a:lnTo>
                  <a:lnTo>
                    <a:pt x="8413" y="1545"/>
                  </a:lnTo>
                  <a:lnTo>
                    <a:pt x="7310" y="1269"/>
                  </a:lnTo>
                  <a:lnTo>
                    <a:pt x="6262" y="1021"/>
                  </a:lnTo>
                  <a:lnTo>
                    <a:pt x="5269" y="801"/>
                  </a:lnTo>
                  <a:lnTo>
                    <a:pt x="4331" y="608"/>
                  </a:lnTo>
                  <a:lnTo>
                    <a:pt x="3476" y="442"/>
                  </a:lnTo>
                  <a:lnTo>
                    <a:pt x="2041" y="221"/>
                  </a:lnTo>
                  <a:lnTo>
                    <a:pt x="938" y="83"/>
                  </a:lnTo>
                  <a:lnTo>
                    <a:pt x="221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9;p52">
              <a:extLst>
                <a:ext uri="{FF2B5EF4-FFF2-40B4-BE49-F238E27FC236}">
                  <a16:creationId xmlns:a16="http://schemas.microsoft.com/office/drawing/2014/main" id="{49AB61E1-2D83-5C32-BBBD-8F526162BD47}"/>
                </a:ext>
              </a:extLst>
            </p:cNvPr>
            <p:cNvSpPr/>
            <p:nvPr/>
          </p:nvSpPr>
          <p:spPr>
            <a:xfrm>
              <a:off x="7454165" y="2451250"/>
              <a:ext cx="179441" cy="179919"/>
            </a:xfrm>
            <a:custGeom>
              <a:avLst/>
              <a:gdLst/>
              <a:ahLst/>
              <a:cxnLst/>
              <a:rect l="l" t="t" r="r" b="b"/>
              <a:pathLst>
                <a:path w="10509" h="10537" extrusionOk="0">
                  <a:moveTo>
                    <a:pt x="5268" y="1"/>
                  </a:moveTo>
                  <a:lnTo>
                    <a:pt x="4717" y="28"/>
                  </a:lnTo>
                  <a:lnTo>
                    <a:pt x="4193" y="111"/>
                  </a:lnTo>
                  <a:lnTo>
                    <a:pt x="3696" y="249"/>
                  </a:lnTo>
                  <a:lnTo>
                    <a:pt x="3200" y="414"/>
                  </a:lnTo>
                  <a:lnTo>
                    <a:pt x="2758" y="635"/>
                  </a:lnTo>
                  <a:lnTo>
                    <a:pt x="2317" y="911"/>
                  </a:lnTo>
                  <a:lnTo>
                    <a:pt x="1903" y="1214"/>
                  </a:lnTo>
                  <a:lnTo>
                    <a:pt x="1545" y="1545"/>
                  </a:lnTo>
                  <a:lnTo>
                    <a:pt x="1186" y="1931"/>
                  </a:lnTo>
                  <a:lnTo>
                    <a:pt x="910" y="2317"/>
                  </a:lnTo>
                  <a:lnTo>
                    <a:pt x="635" y="2759"/>
                  </a:lnTo>
                  <a:lnTo>
                    <a:pt x="414" y="3228"/>
                  </a:lnTo>
                  <a:lnTo>
                    <a:pt x="248" y="3697"/>
                  </a:lnTo>
                  <a:lnTo>
                    <a:pt x="111" y="4221"/>
                  </a:lnTo>
                  <a:lnTo>
                    <a:pt x="28" y="4745"/>
                  </a:lnTo>
                  <a:lnTo>
                    <a:pt x="0" y="5269"/>
                  </a:lnTo>
                  <a:lnTo>
                    <a:pt x="28" y="5820"/>
                  </a:lnTo>
                  <a:lnTo>
                    <a:pt x="111" y="6344"/>
                  </a:lnTo>
                  <a:lnTo>
                    <a:pt x="248" y="6841"/>
                  </a:lnTo>
                  <a:lnTo>
                    <a:pt x="414" y="7337"/>
                  </a:lnTo>
                  <a:lnTo>
                    <a:pt x="635" y="7779"/>
                  </a:lnTo>
                  <a:lnTo>
                    <a:pt x="910" y="8220"/>
                  </a:lnTo>
                  <a:lnTo>
                    <a:pt x="1186" y="8634"/>
                  </a:lnTo>
                  <a:lnTo>
                    <a:pt x="1545" y="8992"/>
                  </a:lnTo>
                  <a:lnTo>
                    <a:pt x="1903" y="9351"/>
                  </a:lnTo>
                  <a:lnTo>
                    <a:pt x="2317" y="9654"/>
                  </a:lnTo>
                  <a:lnTo>
                    <a:pt x="2758" y="9903"/>
                  </a:lnTo>
                  <a:lnTo>
                    <a:pt x="3200" y="10123"/>
                  </a:lnTo>
                  <a:lnTo>
                    <a:pt x="3696" y="10316"/>
                  </a:lnTo>
                  <a:lnTo>
                    <a:pt x="4193" y="10427"/>
                  </a:lnTo>
                  <a:lnTo>
                    <a:pt x="4717" y="10509"/>
                  </a:lnTo>
                  <a:lnTo>
                    <a:pt x="5268" y="10537"/>
                  </a:lnTo>
                  <a:lnTo>
                    <a:pt x="5792" y="10509"/>
                  </a:lnTo>
                  <a:lnTo>
                    <a:pt x="6317" y="10427"/>
                  </a:lnTo>
                  <a:lnTo>
                    <a:pt x="6813" y="10316"/>
                  </a:lnTo>
                  <a:lnTo>
                    <a:pt x="7309" y="10123"/>
                  </a:lnTo>
                  <a:lnTo>
                    <a:pt x="7751" y="9903"/>
                  </a:lnTo>
                  <a:lnTo>
                    <a:pt x="8192" y="9654"/>
                  </a:lnTo>
                  <a:lnTo>
                    <a:pt x="8606" y="9351"/>
                  </a:lnTo>
                  <a:lnTo>
                    <a:pt x="8964" y="8992"/>
                  </a:lnTo>
                  <a:lnTo>
                    <a:pt x="9323" y="8634"/>
                  </a:lnTo>
                  <a:lnTo>
                    <a:pt x="9626" y="8220"/>
                  </a:lnTo>
                  <a:lnTo>
                    <a:pt x="9875" y="7779"/>
                  </a:lnTo>
                  <a:lnTo>
                    <a:pt x="10095" y="7337"/>
                  </a:lnTo>
                  <a:lnTo>
                    <a:pt x="10288" y="6841"/>
                  </a:lnTo>
                  <a:lnTo>
                    <a:pt x="10399" y="6344"/>
                  </a:lnTo>
                  <a:lnTo>
                    <a:pt x="10481" y="5820"/>
                  </a:lnTo>
                  <a:lnTo>
                    <a:pt x="10509" y="5269"/>
                  </a:lnTo>
                  <a:lnTo>
                    <a:pt x="10481" y="4745"/>
                  </a:lnTo>
                  <a:lnTo>
                    <a:pt x="10399" y="4221"/>
                  </a:lnTo>
                  <a:lnTo>
                    <a:pt x="10288" y="3697"/>
                  </a:lnTo>
                  <a:lnTo>
                    <a:pt x="10095" y="3228"/>
                  </a:lnTo>
                  <a:lnTo>
                    <a:pt x="9875" y="2759"/>
                  </a:lnTo>
                  <a:lnTo>
                    <a:pt x="9626" y="2317"/>
                  </a:lnTo>
                  <a:lnTo>
                    <a:pt x="9323" y="1931"/>
                  </a:lnTo>
                  <a:lnTo>
                    <a:pt x="8964" y="1545"/>
                  </a:lnTo>
                  <a:lnTo>
                    <a:pt x="8606" y="1214"/>
                  </a:lnTo>
                  <a:lnTo>
                    <a:pt x="8192" y="911"/>
                  </a:lnTo>
                  <a:lnTo>
                    <a:pt x="7751" y="635"/>
                  </a:lnTo>
                  <a:lnTo>
                    <a:pt x="7309" y="414"/>
                  </a:lnTo>
                  <a:lnTo>
                    <a:pt x="6813" y="249"/>
                  </a:lnTo>
                  <a:lnTo>
                    <a:pt x="6317" y="111"/>
                  </a:lnTo>
                  <a:lnTo>
                    <a:pt x="5792" y="28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0;p52">
              <a:extLst>
                <a:ext uri="{FF2B5EF4-FFF2-40B4-BE49-F238E27FC236}">
                  <a16:creationId xmlns:a16="http://schemas.microsoft.com/office/drawing/2014/main" id="{190B5BBA-447F-02E0-6D3A-0CBC392CC361}"/>
                </a:ext>
              </a:extLst>
            </p:cNvPr>
            <p:cNvSpPr/>
            <p:nvPr/>
          </p:nvSpPr>
          <p:spPr>
            <a:xfrm>
              <a:off x="7493250" y="2490813"/>
              <a:ext cx="101272" cy="101272"/>
            </a:xfrm>
            <a:custGeom>
              <a:avLst/>
              <a:gdLst/>
              <a:ahLst/>
              <a:cxnLst/>
              <a:rect l="l" t="t" r="r" b="b"/>
              <a:pathLst>
                <a:path w="5931" h="5931" extrusionOk="0">
                  <a:moveTo>
                    <a:pt x="2676" y="0"/>
                  </a:moveTo>
                  <a:lnTo>
                    <a:pt x="2373" y="56"/>
                  </a:lnTo>
                  <a:lnTo>
                    <a:pt x="2097" y="111"/>
                  </a:lnTo>
                  <a:lnTo>
                    <a:pt x="1821" y="221"/>
                  </a:lnTo>
                  <a:lnTo>
                    <a:pt x="1545" y="359"/>
                  </a:lnTo>
                  <a:lnTo>
                    <a:pt x="1297" y="497"/>
                  </a:lnTo>
                  <a:lnTo>
                    <a:pt x="1076" y="662"/>
                  </a:lnTo>
                  <a:lnTo>
                    <a:pt x="883" y="855"/>
                  </a:lnTo>
                  <a:lnTo>
                    <a:pt x="690" y="1076"/>
                  </a:lnTo>
                  <a:lnTo>
                    <a:pt x="497" y="1297"/>
                  </a:lnTo>
                  <a:lnTo>
                    <a:pt x="359" y="1545"/>
                  </a:lnTo>
                  <a:lnTo>
                    <a:pt x="249" y="1793"/>
                  </a:lnTo>
                  <a:lnTo>
                    <a:pt x="138" y="2069"/>
                  </a:lnTo>
                  <a:lnTo>
                    <a:pt x="56" y="2372"/>
                  </a:lnTo>
                  <a:lnTo>
                    <a:pt x="28" y="2648"/>
                  </a:lnTo>
                  <a:lnTo>
                    <a:pt x="1" y="2952"/>
                  </a:lnTo>
                  <a:lnTo>
                    <a:pt x="28" y="3255"/>
                  </a:lnTo>
                  <a:lnTo>
                    <a:pt x="56" y="3559"/>
                  </a:lnTo>
                  <a:lnTo>
                    <a:pt x="138" y="3834"/>
                  </a:lnTo>
                  <a:lnTo>
                    <a:pt x="249" y="4110"/>
                  </a:lnTo>
                  <a:lnTo>
                    <a:pt x="359" y="4386"/>
                  </a:lnTo>
                  <a:lnTo>
                    <a:pt x="497" y="4607"/>
                  </a:lnTo>
                  <a:lnTo>
                    <a:pt x="690" y="4855"/>
                  </a:lnTo>
                  <a:lnTo>
                    <a:pt x="883" y="5048"/>
                  </a:lnTo>
                  <a:lnTo>
                    <a:pt x="1076" y="5241"/>
                  </a:lnTo>
                  <a:lnTo>
                    <a:pt x="1297" y="5434"/>
                  </a:lnTo>
                  <a:lnTo>
                    <a:pt x="1545" y="5572"/>
                  </a:lnTo>
                  <a:lnTo>
                    <a:pt x="1821" y="5682"/>
                  </a:lnTo>
                  <a:lnTo>
                    <a:pt x="2097" y="5793"/>
                  </a:lnTo>
                  <a:lnTo>
                    <a:pt x="2373" y="5875"/>
                  </a:lnTo>
                  <a:lnTo>
                    <a:pt x="2676" y="5903"/>
                  </a:lnTo>
                  <a:lnTo>
                    <a:pt x="2979" y="5931"/>
                  </a:lnTo>
                  <a:lnTo>
                    <a:pt x="3283" y="5903"/>
                  </a:lnTo>
                  <a:lnTo>
                    <a:pt x="3559" y="5875"/>
                  </a:lnTo>
                  <a:lnTo>
                    <a:pt x="3834" y="5793"/>
                  </a:lnTo>
                  <a:lnTo>
                    <a:pt x="4110" y="5682"/>
                  </a:lnTo>
                  <a:lnTo>
                    <a:pt x="4386" y="5572"/>
                  </a:lnTo>
                  <a:lnTo>
                    <a:pt x="4634" y="5434"/>
                  </a:lnTo>
                  <a:lnTo>
                    <a:pt x="4855" y="5241"/>
                  </a:lnTo>
                  <a:lnTo>
                    <a:pt x="5076" y="5048"/>
                  </a:lnTo>
                  <a:lnTo>
                    <a:pt x="5241" y="4855"/>
                  </a:lnTo>
                  <a:lnTo>
                    <a:pt x="5434" y="4607"/>
                  </a:lnTo>
                  <a:lnTo>
                    <a:pt x="5572" y="4386"/>
                  </a:lnTo>
                  <a:lnTo>
                    <a:pt x="5710" y="4110"/>
                  </a:lnTo>
                  <a:lnTo>
                    <a:pt x="5793" y="3834"/>
                  </a:lnTo>
                  <a:lnTo>
                    <a:pt x="5876" y="3559"/>
                  </a:lnTo>
                  <a:lnTo>
                    <a:pt x="5903" y="3255"/>
                  </a:lnTo>
                  <a:lnTo>
                    <a:pt x="5931" y="2952"/>
                  </a:lnTo>
                  <a:lnTo>
                    <a:pt x="5903" y="2648"/>
                  </a:lnTo>
                  <a:lnTo>
                    <a:pt x="5876" y="2372"/>
                  </a:lnTo>
                  <a:lnTo>
                    <a:pt x="5793" y="2069"/>
                  </a:lnTo>
                  <a:lnTo>
                    <a:pt x="5710" y="1793"/>
                  </a:lnTo>
                  <a:lnTo>
                    <a:pt x="5572" y="1545"/>
                  </a:lnTo>
                  <a:lnTo>
                    <a:pt x="5434" y="1297"/>
                  </a:lnTo>
                  <a:lnTo>
                    <a:pt x="5241" y="1076"/>
                  </a:lnTo>
                  <a:lnTo>
                    <a:pt x="5076" y="855"/>
                  </a:lnTo>
                  <a:lnTo>
                    <a:pt x="4855" y="662"/>
                  </a:lnTo>
                  <a:lnTo>
                    <a:pt x="4634" y="497"/>
                  </a:lnTo>
                  <a:lnTo>
                    <a:pt x="4386" y="359"/>
                  </a:lnTo>
                  <a:lnTo>
                    <a:pt x="4110" y="221"/>
                  </a:lnTo>
                  <a:lnTo>
                    <a:pt x="3834" y="111"/>
                  </a:lnTo>
                  <a:lnTo>
                    <a:pt x="3559" y="56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;p52">
              <a:extLst>
                <a:ext uri="{FF2B5EF4-FFF2-40B4-BE49-F238E27FC236}">
                  <a16:creationId xmlns:a16="http://schemas.microsoft.com/office/drawing/2014/main" id="{6394C12F-2BFA-0AE8-EAB9-7EC32D88CC37}"/>
                </a:ext>
              </a:extLst>
            </p:cNvPr>
            <p:cNvSpPr/>
            <p:nvPr/>
          </p:nvSpPr>
          <p:spPr>
            <a:xfrm>
              <a:off x="7537525" y="1988295"/>
              <a:ext cx="12721" cy="430478"/>
            </a:xfrm>
            <a:custGeom>
              <a:avLst/>
              <a:gdLst/>
              <a:ahLst/>
              <a:cxnLst/>
              <a:rect l="l" t="t" r="r" b="b"/>
              <a:pathLst>
                <a:path w="745" h="25211" extrusionOk="0">
                  <a:moveTo>
                    <a:pt x="386" y="0"/>
                  </a:moveTo>
                  <a:lnTo>
                    <a:pt x="248" y="28"/>
                  </a:lnTo>
                  <a:lnTo>
                    <a:pt x="111" y="83"/>
                  </a:lnTo>
                  <a:lnTo>
                    <a:pt x="28" y="193"/>
                  </a:lnTo>
                  <a:lnTo>
                    <a:pt x="0" y="276"/>
                  </a:lnTo>
                  <a:lnTo>
                    <a:pt x="0" y="359"/>
                  </a:lnTo>
                  <a:lnTo>
                    <a:pt x="0" y="24852"/>
                  </a:lnTo>
                  <a:lnTo>
                    <a:pt x="0" y="24935"/>
                  </a:lnTo>
                  <a:lnTo>
                    <a:pt x="28" y="25017"/>
                  </a:lnTo>
                  <a:lnTo>
                    <a:pt x="111" y="25128"/>
                  </a:lnTo>
                  <a:lnTo>
                    <a:pt x="248" y="25183"/>
                  </a:lnTo>
                  <a:lnTo>
                    <a:pt x="386" y="25210"/>
                  </a:lnTo>
                  <a:lnTo>
                    <a:pt x="497" y="25183"/>
                  </a:lnTo>
                  <a:lnTo>
                    <a:pt x="635" y="25128"/>
                  </a:lnTo>
                  <a:lnTo>
                    <a:pt x="717" y="25017"/>
                  </a:lnTo>
                  <a:lnTo>
                    <a:pt x="745" y="24935"/>
                  </a:lnTo>
                  <a:lnTo>
                    <a:pt x="745" y="24852"/>
                  </a:lnTo>
                  <a:lnTo>
                    <a:pt x="745" y="359"/>
                  </a:lnTo>
                  <a:lnTo>
                    <a:pt x="745" y="276"/>
                  </a:lnTo>
                  <a:lnTo>
                    <a:pt x="717" y="193"/>
                  </a:lnTo>
                  <a:lnTo>
                    <a:pt x="635" y="83"/>
                  </a:lnTo>
                  <a:lnTo>
                    <a:pt x="497" y="2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2;p52">
              <a:extLst>
                <a:ext uri="{FF2B5EF4-FFF2-40B4-BE49-F238E27FC236}">
                  <a16:creationId xmlns:a16="http://schemas.microsoft.com/office/drawing/2014/main" id="{A7A5B856-988E-B280-4184-B36A28FCA4F2}"/>
                </a:ext>
              </a:extLst>
            </p:cNvPr>
            <p:cNvSpPr/>
            <p:nvPr/>
          </p:nvSpPr>
          <p:spPr>
            <a:xfrm>
              <a:off x="7638302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387" y="1"/>
                  </a:moveTo>
                  <a:lnTo>
                    <a:pt x="249" y="28"/>
                  </a:lnTo>
                  <a:lnTo>
                    <a:pt x="139" y="83"/>
                  </a:lnTo>
                  <a:lnTo>
                    <a:pt x="56" y="194"/>
                  </a:lnTo>
                  <a:lnTo>
                    <a:pt x="1" y="332"/>
                  </a:lnTo>
                  <a:lnTo>
                    <a:pt x="1" y="470"/>
                  </a:lnTo>
                  <a:lnTo>
                    <a:pt x="56" y="608"/>
                  </a:lnTo>
                  <a:lnTo>
                    <a:pt x="111" y="663"/>
                  </a:lnTo>
                  <a:lnTo>
                    <a:pt x="194" y="690"/>
                  </a:lnTo>
                  <a:lnTo>
                    <a:pt x="21680" y="12468"/>
                  </a:lnTo>
                  <a:lnTo>
                    <a:pt x="21763" y="12495"/>
                  </a:lnTo>
                  <a:lnTo>
                    <a:pt x="21984" y="12495"/>
                  </a:lnTo>
                  <a:lnTo>
                    <a:pt x="22094" y="12413"/>
                  </a:lnTo>
                  <a:lnTo>
                    <a:pt x="22177" y="12302"/>
                  </a:lnTo>
                  <a:lnTo>
                    <a:pt x="22204" y="12192"/>
                  </a:lnTo>
                  <a:lnTo>
                    <a:pt x="22204" y="12054"/>
                  </a:lnTo>
                  <a:lnTo>
                    <a:pt x="22149" y="11916"/>
                  </a:lnTo>
                  <a:lnTo>
                    <a:pt x="22094" y="11861"/>
                  </a:lnTo>
                  <a:lnTo>
                    <a:pt x="22039" y="11806"/>
                  </a:lnTo>
                  <a:lnTo>
                    <a:pt x="552" y="56"/>
                  </a:lnTo>
                  <a:lnTo>
                    <a:pt x="470" y="28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3;p52">
              <a:extLst>
                <a:ext uri="{FF2B5EF4-FFF2-40B4-BE49-F238E27FC236}">
                  <a16:creationId xmlns:a16="http://schemas.microsoft.com/office/drawing/2014/main" id="{A19FF37D-08A4-989A-F6FD-60805ED04BE4}"/>
                </a:ext>
              </a:extLst>
            </p:cNvPr>
            <p:cNvSpPr/>
            <p:nvPr/>
          </p:nvSpPr>
          <p:spPr>
            <a:xfrm>
              <a:off x="7059016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21818" y="1"/>
                  </a:moveTo>
                  <a:lnTo>
                    <a:pt x="21763" y="28"/>
                  </a:lnTo>
                  <a:lnTo>
                    <a:pt x="21680" y="56"/>
                  </a:lnTo>
                  <a:lnTo>
                    <a:pt x="194" y="11806"/>
                  </a:lnTo>
                  <a:lnTo>
                    <a:pt x="111" y="11861"/>
                  </a:lnTo>
                  <a:lnTo>
                    <a:pt x="56" y="11916"/>
                  </a:lnTo>
                  <a:lnTo>
                    <a:pt x="1" y="12054"/>
                  </a:lnTo>
                  <a:lnTo>
                    <a:pt x="1" y="12192"/>
                  </a:lnTo>
                  <a:lnTo>
                    <a:pt x="56" y="12302"/>
                  </a:lnTo>
                  <a:lnTo>
                    <a:pt x="139" y="12413"/>
                  </a:lnTo>
                  <a:lnTo>
                    <a:pt x="249" y="12495"/>
                  </a:lnTo>
                  <a:lnTo>
                    <a:pt x="470" y="12495"/>
                  </a:lnTo>
                  <a:lnTo>
                    <a:pt x="553" y="12468"/>
                  </a:lnTo>
                  <a:lnTo>
                    <a:pt x="22039" y="690"/>
                  </a:lnTo>
                  <a:lnTo>
                    <a:pt x="22094" y="663"/>
                  </a:lnTo>
                  <a:lnTo>
                    <a:pt x="22149" y="608"/>
                  </a:lnTo>
                  <a:lnTo>
                    <a:pt x="22204" y="470"/>
                  </a:lnTo>
                  <a:lnTo>
                    <a:pt x="22204" y="332"/>
                  </a:lnTo>
                  <a:lnTo>
                    <a:pt x="22177" y="194"/>
                  </a:lnTo>
                  <a:lnTo>
                    <a:pt x="22067" y="83"/>
                  </a:lnTo>
                  <a:lnTo>
                    <a:pt x="21956" y="28"/>
                  </a:lnTo>
                  <a:lnTo>
                    <a:pt x="21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64;p52">
            <a:extLst>
              <a:ext uri="{FF2B5EF4-FFF2-40B4-BE49-F238E27FC236}">
                <a16:creationId xmlns:a16="http://schemas.microsoft.com/office/drawing/2014/main" id="{010A8C5C-4058-D220-1897-995CBAD0A36A}"/>
              </a:ext>
            </a:extLst>
          </p:cNvPr>
          <p:cNvSpPr/>
          <p:nvPr/>
        </p:nvSpPr>
        <p:spPr>
          <a:xfrm>
            <a:off x="2052686" y="4308726"/>
            <a:ext cx="50576" cy="11251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3" y="56"/>
                </a:lnTo>
                <a:lnTo>
                  <a:pt x="2097" y="139"/>
                </a:lnTo>
                <a:lnTo>
                  <a:pt x="1821" y="221"/>
                </a:lnTo>
                <a:lnTo>
                  <a:pt x="1573" y="359"/>
                </a:lnTo>
                <a:lnTo>
                  <a:pt x="1325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5" y="1297"/>
                </a:lnTo>
                <a:lnTo>
                  <a:pt x="359" y="1545"/>
                </a:lnTo>
                <a:lnTo>
                  <a:pt x="249" y="1821"/>
                </a:lnTo>
                <a:lnTo>
                  <a:pt x="139" y="2069"/>
                </a:lnTo>
                <a:lnTo>
                  <a:pt x="56" y="2373"/>
                </a:lnTo>
                <a:lnTo>
                  <a:pt x="28" y="2649"/>
                </a:lnTo>
                <a:lnTo>
                  <a:pt x="1" y="2952"/>
                </a:lnTo>
                <a:lnTo>
                  <a:pt x="1" y="16081"/>
                </a:lnTo>
                <a:lnTo>
                  <a:pt x="6786" y="16081"/>
                </a:lnTo>
                <a:lnTo>
                  <a:pt x="6786" y="2952"/>
                </a:lnTo>
                <a:lnTo>
                  <a:pt x="6758" y="2649"/>
                </a:lnTo>
                <a:lnTo>
                  <a:pt x="6731" y="2373"/>
                </a:lnTo>
                <a:lnTo>
                  <a:pt x="6648" y="2069"/>
                </a:lnTo>
                <a:lnTo>
                  <a:pt x="6538" y="1821"/>
                </a:lnTo>
                <a:lnTo>
                  <a:pt x="6427" y="1545"/>
                </a:lnTo>
                <a:lnTo>
                  <a:pt x="6262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2" y="497"/>
                </a:lnTo>
                <a:lnTo>
                  <a:pt x="5214" y="359"/>
                </a:lnTo>
                <a:lnTo>
                  <a:pt x="4965" y="221"/>
                </a:lnTo>
                <a:lnTo>
                  <a:pt x="4690" y="139"/>
                </a:lnTo>
                <a:lnTo>
                  <a:pt x="4414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65;p52">
            <a:extLst>
              <a:ext uri="{FF2B5EF4-FFF2-40B4-BE49-F238E27FC236}">
                <a16:creationId xmlns:a16="http://schemas.microsoft.com/office/drawing/2014/main" id="{1293E6C9-9177-3C84-5103-EF6673DB8D0E}"/>
              </a:ext>
            </a:extLst>
          </p:cNvPr>
          <p:cNvSpPr/>
          <p:nvPr/>
        </p:nvSpPr>
        <p:spPr>
          <a:xfrm>
            <a:off x="2243688" y="4306793"/>
            <a:ext cx="50576" cy="11251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2" y="56"/>
                </a:lnTo>
                <a:lnTo>
                  <a:pt x="2096" y="139"/>
                </a:lnTo>
                <a:lnTo>
                  <a:pt x="1821" y="221"/>
                </a:lnTo>
                <a:lnTo>
                  <a:pt x="1572" y="359"/>
                </a:lnTo>
                <a:lnTo>
                  <a:pt x="1324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4" y="1297"/>
                </a:lnTo>
                <a:lnTo>
                  <a:pt x="359" y="1545"/>
                </a:lnTo>
                <a:lnTo>
                  <a:pt x="248" y="1821"/>
                </a:lnTo>
                <a:lnTo>
                  <a:pt x="138" y="2069"/>
                </a:lnTo>
                <a:lnTo>
                  <a:pt x="55" y="2373"/>
                </a:lnTo>
                <a:lnTo>
                  <a:pt x="28" y="2649"/>
                </a:lnTo>
                <a:lnTo>
                  <a:pt x="0" y="2952"/>
                </a:lnTo>
                <a:lnTo>
                  <a:pt x="0" y="16081"/>
                </a:lnTo>
                <a:lnTo>
                  <a:pt x="6785" y="16081"/>
                </a:lnTo>
                <a:lnTo>
                  <a:pt x="6785" y="2952"/>
                </a:lnTo>
                <a:lnTo>
                  <a:pt x="6758" y="2649"/>
                </a:lnTo>
                <a:lnTo>
                  <a:pt x="6730" y="2373"/>
                </a:lnTo>
                <a:lnTo>
                  <a:pt x="6647" y="2069"/>
                </a:lnTo>
                <a:lnTo>
                  <a:pt x="6537" y="1821"/>
                </a:lnTo>
                <a:lnTo>
                  <a:pt x="6427" y="1545"/>
                </a:lnTo>
                <a:lnTo>
                  <a:pt x="6261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1" y="497"/>
                </a:lnTo>
                <a:lnTo>
                  <a:pt x="5213" y="359"/>
                </a:lnTo>
                <a:lnTo>
                  <a:pt x="4965" y="221"/>
                </a:lnTo>
                <a:lnTo>
                  <a:pt x="4689" y="139"/>
                </a:lnTo>
                <a:lnTo>
                  <a:pt x="4413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6;p52">
            <a:extLst>
              <a:ext uri="{FF2B5EF4-FFF2-40B4-BE49-F238E27FC236}">
                <a16:creationId xmlns:a16="http://schemas.microsoft.com/office/drawing/2014/main" id="{1083918F-F9C4-07B9-EAAB-75D7CF81F05C}"/>
              </a:ext>
            </a:extLst>
          </p:cNvPr>
          <p:cNvSpPr/>
          <p:nvPr/>
        </p:nvSpPr>
        <p:spPr>
          <a:xfrm>
            <a:off x="2023609" y="4482917"/>
            <a:ext cx="305074" cy="256648"/>
          </a:xfrm>
          <a:custGeom>
            <a:avLst/>
            <a:gdLst/>
            <a:ahLst/>
            <a:cxnLst/>
            <a:rect l="l" t="t" r="r" b="b"/>
            <a:pathLst>
              <a:path w="40933" h="36685" extrusionOk="0">
                <a:moveTo>
                  <a:pt x="1" y="0"/>
                </a:moveTo>
                <a:lnTo>
                  <a:pt x="1" y="16218"/>
                </a:lnTo>
                <a:lnTo>
                  <a:pt x="28" y="17267"/>
                </a:lnTo>
                <a:lnTo>
                  <a:pt x="111" y="18315"/>
                </a:lnTo>
                <a:lnTo>
                  <a:pt x="249" y="19335"/>
                </a:lnTo>
                <a:lnTo>
                  <a:pt x="414" y="20356"/>
                </a:lnTo>
                <a:lnTo>
                  <a:pt x="663" y="21321"/>
                </a:lnTo>
                <a:lnTo>
                  <a:pt x="938" y="22314"/>
                </a:lnTo>
                <a:lnTo>
                  <a:pt x="1242" y="23252"/>
                </a:lnTo>
                <a:lnTo>
                  <a:pt x="1628" y="24190"/>
                </a:lnTo>
                <a:lnTo>
                  <a:pt x="2014" y="25100"/>
                </a:lnTo>
                <a:lnTo>
                  <a:pt x="2483" y="25982"/>
                </a:lnTo>
                <a:lnTo>
                  <a:pt x="2980" y="26837"/>
                </a:lnTo>
                <a:lnTo>
                  <a:pt x="3504" y="27665"/>
                </a:lnTo>
                <a:lnTo>
                  <a:pt x="4083" y="28465"/>
                </a:lnTo>
                <a:lnTo>
                  <a:pt x="4690" y="29237"/>
                </a:lnTo>
                <a:lnTo>
                  <a:pt x="5324" y="29982"/>
                </a:lnTo>
                <a:lnTo>
                  <a:pt x="6014" y="30699"/>
                </a:lnTo>
                <a:lnTo>
                  <a:pt x="6703" y="31361"/>
                </a:lnTo>
                <a:lnTo>
                  <a:pt x="7448" y="31995"/>
                </a:lnTo>
                <a:lnTo>
                  <a:pt x="8220" y="32602"/>
                </a:lnTo>
                <a:lnTo>
                  <a:pt x="9020" y="33181"/>
                </a:lnTo>
                <a:lnTo>
                  <a:pt x="9847" y="33705"/>
                </a:lnTo>
                <a:lnTo>
                  <a:pt x="10702" y="34202"/>
                </a:lnTo>
                <a:lnTo>
                  <a:pt x="11585" y="34671"/>
                </a:lnTo>
                <a:lnTo>
                  <a:pt x="12495" y="35085"/>
                </a:lnTo>
                <a:lnTo>
                  <a:pt x="13433" y="35443"/>
                </a:lnTo>
                <a:lnTo>
                  <a:pt x="14371" y="35747"/>
                </a:lnTo>
                <a:lnTo>
                  <a:pt x="15364" y="36022"/>
                </a:lnTo>
                <a:lnTo>
                  <a:pt x="16357" y="36271"/>
                </a:lnTo>
                <a:lnTo>
                  <a:pt x="17350" y="36436"/>
                </a:lnTo>
                <a:lnTo>
                  <a:pt x="18370" y="36574"/>
                </a:lnTo>
                <a:lnTo>
                  <a:pt x="19418" y="36657"/>
                </a:lnTo>
                <a:lnTo>
                  <a:pt x="20467" y="36684"/>
                </a:lnTo>
                <a:lnTo>
                  <a:pt x="21515" y="36657"/>
                </a:lnTo>
                <a:lnTo>
                  <a:pt x="22563" y="36574"/>
                </a:lnTo>
                <a:lnTo>
                  <a:pt x="23583" y="36436"/>
                </a:lnTo>
                <a:lnTo>
                  <a:pt x="24576" y="36271"/>
                </a:lnTo>
                <a:lnTo>
                  <a:pt x="25569" y="36022"/>
                </a:lnTo>
                <a:lnTo>
                  <a:pt x="26562" y="35747"/>
                </a:lnTo>
                <a:lnTo>
                  <a:pt x="27500" y="35443"/>
                </a:lnTo>
                <a:lnTo>
                  <a:pt x="28438" y="35085"/>
                </a:lnTo>
                <a:lnTo>
                  <a:pt x="29348" y="34671"/>
                </a:lnTo>
                <a:lnTo>
                  <a:pt x="30231" y="34202"/>
                </a:lnTo>
                <a:lnTo>
                  <a:pt x="31086" y="33705"/>
                </a:lnTo>
                <a:lnTo>
                  <a:pt x="31913" y="33181"/>
                </a:lnTo>
                <a:lnTo>
                  <a:pt x="32713" y="32602"/>
                </a:lnTo>
                <a:lnTo>
                  <a:pt x="33485" y="31995"/>
                </a:lnTo>
                <a:lnTo>
                  <a:pt x="34230" y="31361"/>
                </a:lnTo>
                <a:lnTo>
                  <a:pt x="34920" y="30699"/>
                </a:lnTo>
                <a:lnTo>
                  <a:pt x="35609" y="29982"/>
                </a:lnTo>
                <a:lnTo>
                  <a:pt x="36243" y="29237"/>
                </a:lnTo>
                <a:lnTo>
                  <a:pt x="36850" y="28465"/>
                </a:lnTo>
                <a:lnTo>
                  <a:pt x="37429" y="27665"/>
                </a:lnTo>
                <a:lnTo>
                  <a:pt x="37954" y="26837"/>
                </a:lnTo>
                <a:lnTo>
                  <a:pt x="38450" y="25982"/>
                </a:lnTo>
                <a:lnTo>
                  <a:pt x="38919" y="25100"/>
                </a:lnTo>
                <a:lnTo>
                  <a:pt x="39305" y="24190"/>
                </a:lnTo>
                <a:lnTo>
                  <a:pt x="39691" y="23252"/>
                </a:lnTo>
                <a:lnTo>
                  <a:pt x="39995" y="22314"/>
                </a:lnTo>
                <a:lnTo>
                  <a:pt x="40270" y="21321"/>
                </a:lnTo>
                <a:lnTo>
                  <a:pt x="40519" y="20356"/>
                </a:lnTo>
                <a:lnTo>
                  <a:pt x="40684" y="19335"/>
                </a:lnTo>
                <a:lnTo>
                  <a:pt x="40822" y="18315"/>
                </a:lnTo>
                <a:lnTo>
                  <a:pt x="40905" y="17267"/>
                </a:lnTo>
                <a:lnTo>
                  <a:pt x="40932" y="16218"/>
                </a:lnTo>
                <a:lnTo>
                  <a:pt x="409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67;p52">
            <a:extLst>
              <a:ext uri="{FF2B5EF4-FFF2-40B4-BE49-F238E27FC236}">
                <a16:creationId xmlns:a16="http://schemas.microsoft.com/office/drawing/2014/main" id="{E404A0AB-F0BE-BE3D-0D73-F6B92A93E91A}"/>
              </a:ext>
            </a:extLst>
          </p:cNvPr>
          <p:cNvSpPr/>
          <p:nvPr/>
        </p:nvSpPr>
        <p:spPr>
          <a:xfrm>
            <a:off x="2026991" y="4426486"/>
            <a:ext cx="324810" cy="51330"/>
          </a:xfrm>
          <a:custGeom>
            <a:avLst/>
            <a:gdLst/>
            <a:ahLst/>
            <a:cxnLst/>
            <a:rect l="l" t="t" r="r" b="b"/>
            <a:pathLst>
              <a:path w="43581" h="7337" extrusionOk="0">
                <a:moveTo>
                  <a:pt x="1" y="0"/>
                </a:moveTo>
                <a:lnTo>
                  <a:pt x="1" y="7337"/>
                </a:lnTo>
                <a:lnTo>
                  <a:pt x="43580" y="7337"/>
                </a:lnTo>
                <a:lnTo>
                  <a:pt x="435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8;p52">
            <a:extLst>
              <a:ext uri="{FF2B5EF4-FFF2-40B4-BE49-F238E27FC236}">
                <a16:creationId xmlns:a16="http://schemas.microsoft.com/office/drawing/2014/main" id="{FD110B53-501D-0A76-4DBF-E0AB4765B1C5}"/>
              </a:ext>
            </a:extLst>
          </p:cNvPr>
          <p:cNvSpPr/>
          <p:nvPr/>
        </p:nvSpPr>
        <p:spPr>
          <a:xfrm>
            <a:off x="2147478" y="4520216"/>
            <a:ext cx="79770" cy="154765"/>
          </a:xfrm>
          <a:custGeom>
            <a:avLst/>
            <a:gdLst/>
            <a:ahLst/>
            <a:cxnLst/>
            <a:rect l="l" t="t" r="r" b="b"/>
            <a:pathLst>
              <a:path w="10703" h="22122" extrusionOk="0">
                <a:moveTo>
                  <a:pt x="6124" y="0"/>
                </a:moveTo>
                <a:lnTo>
                  <a:pt x="5958" y="28"/>
                </a:lnTo>
                <a:lnTo>
                  <a:pt x="5765" y="83"/>
                </a:lnTo>
                <a:lnTo>
                  <a:pt x="5600" y="194"/>
                </a:lnTo>
                <a:lnTo>
                  <a:pt x="5462" y="331"/>
                </a:lnTo>
                <a:lnTo>
                  <a:pt x="5324" y="525"/>
                </a:lnTo>
                <a:lnTo>
                  <a:pt x="111" y="10564"/>
                </a:lnTo>
                <a:lnTo>
                  <a:pt x="56" y="10675"/>
                </a:lnTo>
                <a:lnTo>
                  <a:pt x="28" y="10813"/>
                </a:lnTo>
                <a:lnTo>
                  <a:pt x="1" y="10951"/>
                </a:lnTo>
                <a:lnTo>
                  <a:pt x="1" y="11088"/>
                </a:lnTo>
                <a:lnTo>
                  <a:pt x="28" y="11337"/>
                </a:lnTo>
                <a:lnTo>
                  <a:pt x="111" y="11585"/>
                </a:lnTo>
                <a:lnTo>
                  <a:pt x="276" y="11778"/>
                </a:lnTo>
                <a:lnTo>
                  <a:pt x="359" y="11888"/>
                </a:lnTo>
                <a:lnTo>
                  <a:pt x="470" y="11943"/>
                </a:lnTo>
                <a:lnTo>
                  <a:pt x="580" y="11999"/>
                </a:lnTo>
                <a:lnTo>
                  <a:pt x="718" y="12054"/>
                </a:lnTo>
                <a:lnTo>
                  <a:pt x="856" y="12081"/>
                </a:lnTo>
                <a:lnTo>
                  <a:pt x="994" y="12109"/>
                </a:lnTo>
                <a:lnTo>
                  <a:pt x="8165" y="12109"/>
                </a:lnTo>
                <a:lnTo>
                  <a:pt x="4469" y="20549"/>
                </a:lnTo>
                <a:lnTo>
                  <a:pt x="4414" y="20770"/>
                </a:lnTo>
                <a:lnTo>
                  <a:pt x="4386" y="20990"/>
                </a:lnTo>
                <a:lnTo>
                  <a:pt x="4386" y="21183"/>
                </a:lnTo>
                <a:lnTo>
                  <a:pt x="4469" y="21377"/>
                </a:lnTo>
                <a:lnTo>
                  <a:pt x="4552" y="21570"/>
                </a:lnTo>
                <a:lnTo>
                  <a:pt x="4662" y="21735"/>
                </a:lnTo>
                <a:lnTo>
                  <a:pt x="4800" y="21873"/>
                </a:lnTo>
                <a:lnTo>
                  <a:pt x="4965" y="21983"/>
                </a:lnTo>
                <a:lnTo>
                  <a:pt x="5131" y="22066"/>
                </a:lnTo>
                <a:lnTo>
                  <a:pt x="5324" y="22094"/>
                </a:lnTo>
                <a:lnTo>
                  <a:pt x="5489" y="22121"/>
                </a:lnTo>
                <a:lnTo>
                  <a:pt x="5683" y="22094"/>
                </a:lnTo>
                <a:lnTo>
                  <a:pt x="5848" y="22039"/>
                </a:lnTo>
                <a:lnTo>
                  <a:pt x="5986" y="21928"/>
                </a:lnTo>
                <a:lnTo>
                  <a:pt x="6124" y="21790"/>
                </a:lnTo>
                <a:lnTo>
                  <a:pt x="6234" y="21597"/>
                </a:lnTo>
                <a:lnTo>
                  <a:pt x="10620" y="11585"/>
                </a:lnTo>
                <a:lnTo>
                  <a:pt x="10702" y="11337"/>
                </a:lnTo>
                <a:lnTo>
                  <a:pt x="10702" y="11061"/>
                </a:lnTo>
                <a:lnTo>
                  <a:pt x="10675" y="10785"/>
                </a:lnTo>
                <a:lnTo>
                  <a:pt x="10592" y="10564"/>
                </a:lnTo>
                <a:lnTo>
                  <a:pt x="10537" y="10454"/>
                </a:lnTo>
                <a:lnTo>
                  <a:pt x="10454" y="10344"/>
                </a:lnTo>
                <a:lnTo>
                  <a:pt x="10371" y="10261"/>
                </a:lnTo>
                <a:lnTo>
                  <a:pt x="10261" y="10178"/>
                </a:lnTo>
                <a:lnTo>
                  <a:pt x="10151" y="10123"/>
                </a:lnTo>
                <a:lnTo>
                  <a:pt x="10013" y="10095"/>
                </a:lnTo>
                <a:lnTo>
                  <a:pt x="9875" y="10068"/>
                </a:lnTo>
                <a:lnTo>
                  <a:pt x="9709" y="10040"/>
                </a:lnTo>
                <a:lnTo>
                  <a:pt x="2676" y="10040"/>
                </a:lnTo>
                <a:lnTo>
                  <a:pt x="7089" y="1573"/>
                </a:lnTo>
                <a:lnTo>
                  <a:pt x="7200" y="1352"/>
                </a:lnTo>
                <a:lnTo>
                  <a:pt x="7227" y="1131"/>
                </a:lnTo>
                <a:lnTo>
                  <a:pt x="7227" y="938"/>
                </a:lnTo>
                <a:lnTo>
                  <a:pt x="7172" y="745"/>
                </a:lnTo>
                <a:lnTo>
                  <a:pt x="7089" y="580"/>
                </a:lnTo>
                <a:lnTo>
                  <a:pt x="6979" y="414"/>
                </a:lnTo>
                <a:lnTo>
                  <a:pt x="6841" y="276"/>
                </a:lnTo>
                <a:lnTo>
                  <a:pt x="6675" y="166"/>
                </a:lnTo>
                <a:lnTo>
                  <a:pt x="6510" y="83"/>
                </a:lnTo>
                <a:lnTo>
                  <a:pt x="6317" y="28"/>
                </a:lnTo>
                <a:lnTo>
                  <a:pt x="6124" y="0"/>
                </a:lnTo>
                <a:close/>
              </a:path>
            </a:pathLst>
          </a:custGeom>
          <a:solidFill>
            <a:srgbClr val="BCE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369;p52">
            <a:extLst>
              <a:ext uri="{FF2B5EF4-FFF2-40B4-BE49-F238E27FC236}">
                <a16:creationId xmlns:a16="http://schemas.microsoft.com/office/drawing/2014/main" id="{A3B91238-8F85-9F82-1DD0-E902FA15A596}"/>
              </a:ext>
            </a:extLst>
          </p:cNvPr>
          <p:cNvGrpSpPr/>
          <p:nvPr/>
        </p:nvGrpSpPr>
        <p:grpSpPr>
          <a:xfrm>
            <a:off x="1024106" y="3960895"/>
            <a:ext cx="3051253" cy="1273009"/>
            <a:chOff x="3540934" y="2313957"/>
            <a:chExt cx="4879181" cy="2286779"/>
          </a:xfrm>
        </p:grpSpPr>
        <p:sp>
          <p:nvSpPr>
            <p:cNvPr id="21" name="Google Shape;370;p52">
              <a:extLst>
                <a:ext uri="{FF2B5EF4-FFF2-40B4-BE49-F238E27FC236}">
                  <a16:creationId xmlns:a16="http://schemas.microsoft.com/office/drawing/2014/main" id="{49E7ECB3-348A-2CA0-0808-FD221D5FD86F}"/>
                </a:ext>
              </a:extLst>
            </p:cNvPr>
            <p:cNvSpPr/>
            <p:nvPr/>
          </p:nvSpPr>
          <p:spPr>
            <a:xfrm>
              <a:off x="6688369" y="3683757"/>
              <a:ext cx="393271" cy="338648"/>
            </a:xfrm>
            <a:custGeom>
              <a:avLst/>
              <a:gdLst/>
              <a:ahLst/>
              <a:cxnLst/>
              <a:rect l="l" t="t" r="r" b="b"/>
              <a:pathLst>
                <a:path w="23032" h="19833" extrusionOk="0">
                  <a:moveTo>
                    <a:pt x="1" y="1"/>
                  </a:moveTo>
                  <a:lnTo>
                    <a:pt x="1" y="12716"/>
                  </a:lnTo>
                  <a:lnTo>
                    <a:pt x="111" y="13019"/>
                  </a:lnTo>
                  <a:lnTo>
                    <a:pt x="249" y="13378"/>
                  </a:lnTo>
                  <a:lnTo>
                    <a:pt x="470" y="13847"/>
                  </a:lnTo>
                  <a:lnTo>
                    <a:pt x="773" y="14371"/>
                  </a:lnTo>
                  <a:lnTo>
                    <a:pt x="1159" y="14978"/>
                  </a:lnTo>
                  <a:lnTo>
                    <a:pt x="1656" y="15612"/>
                  </a:lnTo>
                  <a:lnTo>
                    <a:pt x="1932" y="15943"/>
                  </a:lnTo>
                  <a:lnTo>
                    <a:pt x="2235" y="16274"/>
                  </a:lnTo>
                  <a:lnTo>
                    <a:pt x="2566" y="16633"/>
                  </a:lnTo>
                  <a:lnTo>
                    <a:pt x="2925" y="16936"/>
                  </a:lnTo>
                  <a:lnTo>
                    <a:pt x="3311" y="17267"/>
                  </a:lnTo>
                  <a:lnTo>
                    <a:pt x="3752" y="17598"/>
                  </a:lnTo>
                  <a:lnTo>
                    <a:pt x="4193" y="17902"/>
                  </a:lnTo>
                  <a:lnTo>
                    <a:pt x="4690" y="18205"/>
                  </a:lnTo>
                  <a:lnTo>
                    <a:pt x="5214" y="18481"/>
                  </a:lnTo>
                  <a:lnTo>
                    <a:pt x="5765" y="18729"/>
                  </a:lnTo>
                  <a:lnTo>
                    <a:pt x="6345" y="18977"/>
                  </a:lnTo>
                  <a:lnTo>
                    <a:pt x="6979" y="19198"/>
                  </a:lnTo>
                  <a:lnTo>
                    <a:pt x="7641" y="19391"/>
                  </a:lnTo>
                  <a:lnTo>
                    <a:pt x="8331" y="19529"/>
                  </a:lnTo>
                  <a:lnTo>
                    <a:pt x="9075" y="19667"/>
                  </a:lnTo>
                  <a:lnTo>
                    <a:pt x="9848" y="19777"/>
                  </a:lnTo>
                  <a:lnTo>
                    <a:pt x="10675" y="19832"/>
                  </a:lnTo>
                  <a:lnTo>
                    <a:pt x="12385" y="19832"/>
                  </a:lnTo>
                  <a:lnTo>
                    <a:pt x="13213" y="19777"/>
                  </a:lnTo>
                  <a:lnTo>
                    <a:pt x="13985" y="19667"/>
                  </a:lnTo>
                  <a:lnTo>
                    <a:pt x="14730" y="19529"/>
                  </a:lnTo>
                  <a:lnTo>
                    <a:pt x="15419" y="19391"/>
                  </a:lnTo>
                  <a:lnTo>
                    <a:pt x="16081" y="19198"/>
                  </a:lnTo>
                  <a:lnTo>
                    <a:pt x="16688" y="18977"/>
                  </a:lnTo>
                  <a:lnTo>
                    <a:pt x="17295" y="18729"/>
                  </a:lnTo>
                  <a:lnTo>
                    <a:pt x="17846" y="18481"/>
                  </a:lnTo>
                  <a:lnTo>
                    <a:pt x="18370" y="18205"/>
                  </a:lnTo>
                  <a:lnTo>
                    <a:pt x="18839" y="17902"/>
                  </a:lnTo>
                  <a:lnTo>
                    <a:pt x="19308" y="17598"/>
                  </a:lnTo>
                  <a:lnTo>
                    <a:pt x="19722" y="17267"/>
                  </a:lnTo>
                  <a:lnTo>
                    <a:pt x="20108" y="16936"/>
                  </a:lnTo>
                  <a:lnTo>
                    <a:pt x="20467" y="16633"/>
                  </a:lnTo>
                  <a:lnTo>
                    <a:pt x="20798" y="16274"/>
                  </a:lnTo>
                  <a:lnTo>
                    <a:pt x="21101" y="15943"/>
                  </a:lnTo>
                  <a:lnTo>
                    <a:pt x="21404" y="15612"/>
                  </a:lnTo>
                  <a:lnTo>
                    <a:pt x="21873" y="14978"/>
                  </a:lnTo>
                  <a:lnTo>
                    <a:pt x="22260" y="14371"/>
                  </a:lnTo>
                  <a:lnTo>
                    <a:pt x="22563" y="13847"/>
                  </a:lnTo>
                  <a:lnTo>
                    <a:pt x="22784" y="13378"/>
                  </a:lnTo>
                  <a:lnTo>
                    <a:pt x="22949" y="13019"/>
                  </a:lnTo>
                  <a:lnTo>
                    <a:pt x="23032" y="12716"/>
                  </a:lnTo>
                  <a:lnTo>
                    <a:pt x="23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1;p52">
              <a:extLst>
                <a:ext uri="{FF2B5EF4-FFF2-40B4-BE49-F238E27FC236}">
                  <a16:creationId xmlns:a16="http://schemas.microsoft.com/office/drawing/2014/main" id="{CDC73813-4DDA-7C69-6A70-71064AD1C4AC}"/>
                </a:ext>
              </a:extLst>
            </p:cNvPr>
            <p:cNvSpPr/>
            <p:nvPr/>
          </p:nvSpPr>
          <p:spPr>
            <a:xfrm>
              <a:off x="3905451" y="4467449"/>
              <a:ext cx="4152503" cy="13328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;p52">
              <a:extLst>
                <a:ext uri="{FF2B5EF4-FFF2-40B4-BE49-F238E27FC236}">
                  <a16:creationId xmlns:a16="http://schemas.microsoft.com/office/drawing/2014/main" id="{4D6CBD48-6915-0FA9-2268-BC5DE6EE612C}"/>
                </a:ext>
              </a:extLst>
            </p:cNvPr>
            <p:cNvSpPr/>
            <p:nvPr/>
          </p:nvSpPr>
          <p:spPr>
            <a:xfrm>
              <a:off x="5568419" y="3861320"/>
              <a:ext cx="2388280" cy="606145"/>
            </a:xfrm>
            <a:custGeom>
              <a:avLst/>
              <a:gdLst/>
              <a:ahLst/>
              <a:cxnLst/>
              <a:rect l="l" t="t" r="r" b="b"/>
              <a:pathLst>
                <a:path w="139870" h="35499" extrusionOk="0">
                  <a:moveTo>
                    <a:pt x="68570" y="0"/>
                  </a:moveTo>
                  <a:lnTo>
                    <a:pt x="67191" y="28"/>
                  </a:lnTo>
                  <a:lnTo>
                    <a:pt x="65811" y="83"/>
                  </a:lnTo>
                  <a:lnTo>
                    <a:pt x="64432" y="166"/>
                  </a:lnTo>
                  <a:lnTo>
                    <a:pt x="63081" y="248"/>
                  </a:lnTo>
                  <a:lnTo>
                    <a:pt x="61729" y="359"/>
                  </a:lnTo>
                  <a:lnTo>
                    <a:pt x="60378" y="497"/>
                  </a:lnTo>
                  <a:lnTo>
                    <a:pt x="59026" y="635"/>
                  </a:lnTo>
                  <a:lnTo>
                    <a:pt x="57702" y="828"/>
                  </a:lnTo>
                  <a:lnTo>
                    <a:pt x="56378" y="993"/>
                  </a:lnTo>
                  <a:lnTo>
                    <a:pt x="55054" y="1214"/>
                  </a:lnTo>
                  <a:lnTo>
                    <a:pt x="53731" y="1434"/>
                  </a:lnTo>
                  <a:lnTo>
                    <a:pt x="52434" y="1683"/>
                  </a:lnTo>
                  <a:lnTo>
                    <a:pt x="51138" y="1959"/>
                  </a:lnTo>
                  <a:lnTo>
                    <a:pt x="49841" y="2234"/>
                  </a:lnTo>
                  <a:lnTo>
                    <a:pt x="48545" y="2538"/>
                  </a:lnTo>
                  <a:lnTo>
                    <a:pt x="47276" y="2869"/>
                  </a:lnTo>
                  <a:lnTo>
                    <a:pt x="46008" y="3200"/>
                  </a:lnTo>
                  <a:lnTo>
                    <a:pt x="44766" y="3558"/>
                  </a:lnTo>
                  <a:lnTo>
                    <a:pt x="43498" y="3944"/>
                  </a:lnTo>
                  <a:lnTo>
                    <a:pt x="42284" y="4331"/>
                  </a:lnTo>
                  <a:lnTo>
                    <a:pt x="41043" y="4744"/>
                  </a:lnTo>
                  <a:lnTo>
                    <a:pt x="39829" y="5158"/>
                  </a:lnTo>
                  <a:lnTo>
                    <a:pt x="38616" y="5627"/>
                  </a:lnTo>
                  <a:lnTo>
                    <a:pt x="37402" y="6068"/>
                  </a:lnTo>
                  <a:lnTo>
                    <a:pt x="36216" y="6565"/>
                  </a:lnTo>
                  <a:lnTo>
                    <a:pt x="35030" y="7034"/>
                  </a:lnTo>
                  <a:lnTo>
                    <a:pt x="33871" y="7558"/>
                  </a:lnTo>
                  <a:lnTo>
                    <a:pt x="32713" y="8082"/>
                  </a:lnTo>
                  <a:lnTo>
                    <a:pt x="31555" y="8633"/>
                  </a:lnTo>
                  <a:lnTo>
                    <a:pt x="30396" y="9185"/>
                  </a:lnTo>
                  <a:lnTo>
                    <a:pt x="29293" y="9764"/>
                  </a:lnTo>
                  <a:lnTo>
                    <a:pt x="28162" y="10343"/>
                  </a:lnTo>
                  <a:lnTo>
                    <a:pt x="27059" y="10950"/>
                  </a:lnTo>
                  <a:lnTo>
                    <a:pt x="25955" y="11585"/>
                  </a:lnTo>
                  <a:lnTo>
                    <a:pt x="24880" y="12219"/>
                  </a:lnTo>
                  <a:lnTo>
                    <a:pt x="23804" y="12881"/>
                  </a:lnTo>
                  <a:lnTo>
                    <a:pt x="22756" y="13543"/>
                  </a:lnTo>
                  <a:lnTo>
                    <a:pt x="21708" y="14205"/>
                  </a:lnTo>
                  <a:lnTo>
                    <a:pt x="20660" y="14922"/>
                  </a:lnTo>
                  <a:lnTo>
                    <a:pt x="19639" y="15612"/>
                  </a:lnTo>
                  <a:lnTo>
                    <a:pt x="18646" y="16356"/>
                  </a:lnTo>
                  <a:lnTo>
                    <a:pt x="17626" y="17073"/>
                  </a:lnTo>
                  <a:lnTo>
                    <a:pt x="16660" y="17846"/>
                  </a:lnTo>
                  <a:lnTo>
                    <a:pt x="15695" y="18590"/>
                  </a:lnTo>
                  <a:lnTo>
                    <a:pt x="14730" y="19390"/>
                  </a:lnTo>
                  <a:lnTo>
                    <a:pt x="13792" y="20163"/>
                  </a:lnTo>
                  <a:lnTo>
                    <a:pt x="12854" y="20963"/>
                  </a:lnTo>
                  <a:lnTo>
                    <a:pt x="11944" y="21790"/>
                  </a:lnTo>
                  <a:lnTo>
                    <a:pt x="11034" y="22617"/>
                  </a:lnTo>
                  <a:lnTo>
                    <a:pt x="10151" y="23473"/>
                  </a:lnTo>
                  <a:lnTo>
                    <a:pt x="9268" y="24328"/>
                  </a:lnTo>
                  <a:lnTo>
                    <a:pt x="8413" y="25183"/>
                  </a:lnTo>
                  <a:lnTo>
                    <a:pt x="7586" y="26065"/>
                  </a:lnTo>
                  <a:lnTo>
                    <a:pt x="6758" y="26975"/>
                  </a:lnTo>
                  <a:lnTo>
                    <a:pt x="5931" y="27858"/>
                  </a:lnTo>
                  <a:lnTo>
                    <a:pt x="5131" y="28796"/>
                  </a:lnTo>
                  <a:lnTo>
                    <a:pt x="4359" y="29706"/>
                  </a:lnTo>
                  <a:lnTo>
                    <a:pt x="3586" y="30644"/>
                  </a:lnTo>
                  <a:lnTo>
                    <a:pt x="2842" y="31609"/>
                  </a:lnTo>
                  <a:lnTo>
                    <a:pt x="2125" y="32575"/>
                  </a:lnTo>
                  <a:lnTo>
                    <a:pt x="1407" y="33540"/>
                  </a:lnTo>
                  <a:lnTo>
                    <a:pt x="690" y="34505"/>
                  </a:lnTo>
                  <a:lnTo>
                    <a:pt x="1" y="35498"/>
                  </a:lnTo>
                  <a:lnTo>
                    <a:pt x="139869" y="35498"/>
                  </a:lnTo>
                  <a:lnTo>
                    <a:pt x="139180" y="34505"/>
                  </a:lnTo>
                  <a:lnTo>
                    <a:pt x="138490" y="33540"/>
                  </a:lnTo>
                  <a:lnTo>
                    <a:pt x="137773" y="32575"/>
                  </a:lnTo>
                  <a:lnTo>
                    <a:pt x="137028" y="31609"/>
                  </a:lnTo>
                  <a:lnTo>
                    <a:pt x="136284" y="30644"/>
                  </a:lnTo>
                  <a:lnTo>
                    <a:pt x="135511" y="29706"/>
                  </a:lnTo>
                  <a:lnTo>
                    <a:pt x="134739" y="28796"/>
                  </a:lnTo>
                  <a:lnTo>
                    <a:pt x="133939" y="27858"/>
                  </a:lnTo>
                  <a:lnTo>
                    <a:pt x="133139" y="26975"/>
                  </a:lnTo>
                  <a:lnTo>
                    <a:pt x="132312" y="26065"/>
                  </a:lnTo>
                  <a:lnTo>
                    <a:pt x="131457" y="25183"/>
                  </a:lnTo>
                  <a:lnTo>
                    <a:pt x="130602" y="24328"/>
                  </a:lnTo>
                  <a:lnTo>
                    <a:pt x="129719" y="23473"/>
                  </a:lnTo>
                  <a:lnTo>
                    <a:pt x="128836" y="22617"/>
                  </a:lnTo>
                  <a:lnTo>
                    <a:pt x="127954" y="21790"/>
                  </a:lnTo>
                  <a:lnTo>
                    <a:pt x="127016" y="20963"/>
                  </a:lnTo>
                  <a:lnTo>
                    <a:pt x="126106" y="20163"/>
                  </a:lnTo>
                  <a:lnTo>
                    <a:pt x="125168" y="19390"/>
                  </a:lnTo>
                  <a:lnTo>
                    <a:pt x="124203" y="18590"/>
                  </a:lnTo>
                  <a:lnTo>
                    <a:pt x="123237" y="17846"/>
                  </a:lnTo>
                  <a:lnTo>
                    <a:pt x="122244" y="17073"/>
                  </a:lnTo>
                  <a:lnTo>
                    <a:pt x="121251" y="16356"/>
                  </a:lnTo>
                  <a:lnTo>
                    <a:pt x="120231" y="15612"/>
                  </a:lnTo>
                  <a:lnTo>
                    <a:pt x="119210" y="14922"/>
                  </a:lnTo>
                  <a:lnTo>
                    <a:pt x="118190" y="14205"/>
                  </a:lnTo>
                  <a:lnTo>
                    <a:pt x="117142" y="13543"/>
                  </a:lnTo>
                  <a:lnTo>
                    <a:pt x="116066" y="12881"/>
                  </a:lnTo>
                  <a:lnTo>
                    <a:pt x="114990" y="12219"/>
                  </a:lnTo>
                  <a:lnTo>
                    <a:pt x="113915" y="11585"/>
                  </a:lnTo>
                  <a:lnTo>
                    <a:pt x="112811" y="10950"/>
                  </a:lnTo>
                  <a:lnTo>
                    <a:pt x="111708" y="10343"/>
                  </a:lnTo>
                  <a:lnTo>
                    <a:pt x="110605" y="9764"/>
                  </a:lnTo>
                  <a:lnTo>
                    <a:pt x="109474" y="9185"/>
                  </a:lnTo>
                  <a:lnTo>
                    <a:pt x="108343" y="8633"/>
                  </a:lnTo>
                  <a:lnTo>
                    <a:pt x="107185" y="8082"/>
                  </a:lnTo>
                  <a:lnTo>
                    <a:pt x="106026" y="7558"/>
                  </a:lnTo>
                  <a:lnTo>
                    <a:pt x="104840" y="7034"/>
                  </a:lnTo>
                  <a:lnTo>
                    <a:pt x="103654" y="6565"/>
                  </a:lnTo>
                  <a:lnTo>
                    <a:pt x="102468" y="6068"/>
                  </a:lnTo>
                  <a:lnTo>
                    <a:pt x="101282" y="5627"/>
                  </a:lnTo>
                  <a:lnTo>
                    <a:pt x="100068" y="5158"/>
                  </a:lnTo>
                  <a:lnTo>
                    <a:pt x="98827" y="4744"/>
                  </a:lnTo>
                  <a:lnTo>
                    <a:pt x="97614" y="4331"/>
                  </a:lnTo>
                  <a:lnTo>
                    <a:pt x="96372" y="3944"/>
                  </a:lnTo>
                  <a:lnTo>
                    <a:pt x="95131" y="3558"/>
                  </a:lnTo>
                  <a:lnTo>
                    <a:pt x="93862" y="3200"/>
                  </a:lnTo>
                  <a:lnTo>
                    <a:pt x="92594" y="2869"/>
                  </a:lnTo>
                  <a:lnTo>
                    <a:pt x="91325" y="2538"/>
                  </a:lnTo>
                  <a:lnTo>
                    <a:pt x="90056" y="2234"/>
                  </a:lnTo>
                  <a:lnTo>
                    <a:pt x="88760" y="1959"/>
                  </a:lnTo>
                  <a:lnTo>
                    <a:pt x="87463" y="1683"/>
                  </a:lnTo>
                  <a:lnTo>
                    <a:pt x="86139" y="1434"/>
                  </a:lnTo>
                  <a:lnTo>
                    <a:pt x="84843" y="1214"/>
                  </a:lnTo>
                  <a:lnTo>
                    <a:pt x="83519" y="993"/>
                  </a:lnTo>
                  <a:lnTo>
                    <a:pt x="82195" y="828"/>
                  </a:lnTo>
                  <a:lnTo>
                    <a:pt x="80844" y="635"/>
                  </a:lnTo>
                  <a:lnTo>
                    <a:pt x="79520" y="497"/>
                  </a:lnTo>
                  <a:lnTo>
                    <a:pt x="78168" y="359"/>
                  </a:lnTo>
                  <a:lnTo>
                    <a:pt x="76817" y="248"/>
                  </a:lnTo>
                  <a:lnTo>
                    <a:pt x="75438" y="166"/>
                  </a:lnTo>
                  <a:lnTo>
                    <a:pt x="74086" y="83"/>
                  </a:lnTo>
                  <a:lnTo>
                    <a:pt x="72707" y="28"/>
                  </a:lnTo>
                  <a:lnTo>
                    <a:pt x="71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3;p52">
              <a:extLst>
                <a:ext uri="{FF2B5EF4-FFF2-40B4-BE49-F238E27FC236}">
                  <a16:creationId xmlns:a16="http://schemas.microsoft.com/office/drawing/2014/main" id="{0E5E5FA7-BAE1-97D0-D196-3D1812107FF1}"/>
                </a:ext>
              </a:extLst>
            </p:cNvPr>
            <p:cNvSpPr/>
            <p:nvPr/>
          </p:nvSpPr>
          <p:spPr>
            <a:xfrm>
              <a:off x="5744382" y="2313957"/>
              <a:ext cx="180859" cy="1850435"/>
            </a:xfrm>
            <a:custGeom>
              <a:avLst/>
              <a:gdLst/>
              <a:ahLst/>
              <a:cxnLst/>
              <a:rect l="l" t="t" r="r" b="b"/>
              <a:pathLst>
                <a:path w="10592" h="108371" extrusionOk="0">
                  <a:moveTo>
                    <a:pt x="3807" y="1"/>
                  </a:moveTo>
                  <a:lnTo>
                    <a:pt x="0" y="108371"/>
                  </a:lnTo>
                  <a:lnTo>
                    <a:pt x="10592" y="108371"/>
                  </a:lnTo>
                  <a:lnTo>
                    <a:pt x="6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4;p52">
              <a:extLst>
                <a:ext uri="{FF2B5EF4-FFF2-40B4-BE49-F238E27FC236}">
                  <a16:creationId xmlns:a16="http://schemas.microsoft.com/office/drawing/2014/main" id="{C0D03587-4D04-C53A-771A-E582C1A9F68D}"/>
                </a:ext>
              </a:extLst>
            </p:cNvPr>
            <p:cNvSpPr/>
            <p:nvPr/>
          </p:nvSpPr>
          <p:spPr>
            <a:xfrm>
              <a:off x="7469703" y="2574173"/>
              <a:ext cx="148365" cy="1616832"/>
            </a:xfrm>
            <a:custGeom>
              <a:avLst/>
              <a:gdLst/>
              <a:ahLst/>
              <a:cxnLst/>
              <a:rect l="l" t="t" r="r" b="b"/>
              <a:pathLst>
                <a:path w="8689" h="94690" extrusionOk="0">
                  <a:moveTo>
                    <a:pt x="3145" y="0"/>
                  </a:moveTo>
                  <a:lnTo>
                    <a:pt x="0" y="94690"/>
                  </a:lnTo>
                  <a:lnTo>
                    <a:pt x="8689" y="9469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5;p52">
              <a:extLst>
                <a:ext uri="{FF2B5EF4-FFF2-40B4-BE49-F238E27FC236}">
                  <a16:creationId xmlns:a16="http://schemas.microsoft.com/office/drawing/2014/main" id="{95263B13-B932-D0E1-8A19-0053876F3AEA}"/>
                </a:ext>
              </a:extLst>
            </p:cNvPr>
            <p:cNvSpPr/>
            <p:nvPr/>
          </p:nvSpPr>
          <p:spPr>
            <a:xfrm>
              <a:off x="4044851" y="4008251"/>
              <a:ext cx="2522507" cy="459215"/>
            </a:xfrm>
            <a:custGeom>
              <a:avLst/>
              <a:gdLst/>
              <a:ahLst/>
              <a:cxnLst/>
              <a:rect l="l" t="t" r="r" b="b"/>
              <a:pathLst>
                <a:path w="147731" h="26894" extrusionOk="0">
                  <a:moveTo>
                    <a:pt x="73866" y="1"/>
                  </a:moveTo>
                  <a:lnTo>
                    <a:pt x="70969" y="28"/>
                  </a:lnTo>
                  <a:lnTo>
                    <a:pt x="68073" y="111"/>
                  </a:lnTo>
                  <a:lnTo>
                    <a:pt x="65205" y="277"/>
                  </a:lnTo>
                  <a:lnTo>
                    <a:pt x="62364" y="497"/>
                  </a:lnTo>
                  <a:lnTo>
                    <a:pt x="59550" y="773"/>
                  </a:lnTo>
                  <a:lnTo>
                    <a:pt x="56765" y="1104"/>
                  </a:lnTo>
                  <a:lnTo>
                    <a:pt x="54006" y="1490"/>
                  </a:lnTo>
                  <a:lnTo>
                    <a:pt x="51303" y="1932"/>
                  </a:lnTo>
                  <a:lnTo>
                    <a:pt x="48600" y="2428"/>
                  </a:lnTo>
                  <a:lnTo>
                    <a:pt x="45952" y="2980"/>
                  </a:lnTo>
                  <a:lnTo>
                    <a:pt x="43360" y="3586"/>
                  </a:lnTo>
                  <a:lnTo>
                    <a:pt x="40795" y="4248"/>
                  </a:lnTo>
                  <a:lnTo>
                    <a:pt x="38257" y="4966"/>
                  </a:lnTo>
                  <a:lnTo>
                    <a:pt x="35775" y="5738"/>
                  </a:lnTo>
                  <a:lnTo>
                    <a:pt x="33320" y="6538"/>
                  </a:lnTo>
                  <a:lnTo>
                    <a:pt x="30920" y="7393"/>
                  </a:lnTo>
                  <a:lnTo>
                    <a:pt x="28576" y="8303"/>
                  </a:lnTo>
                  <a:lnTo>
                    <a:pt x="26286" y="9268"/>
                  </a:lnTo>
                  <a:lnTo>
                    <a:pt x="24025" y="10261"/>
                  </a:lnTo>
                  <a:lnTo>
                    <a:pt x="21818" y="11309"/>
                  </a:lnTo>
                  <a:lnTo>
                    <a:pt x="19694" y="12385"/>
                  </a:lnTo>
                  <a:lnTo>
                    <a:pt x="17598" y="13516"/>
                  </a:lnTo>
                  <a:lnTo>
                    <a:pt x="15557" y="14674"/>
                  </a:lnTo>
                  <a:lnTo>
                    <a:pt x="13571" y="15888"/>
                  </a:lnTo>
                  <a:lnTo>
                    <a:pt x="11668" y="17129"/>
                  </a:lnTo>
                  <a:lnTo>
                    <a:pt x="9792" y="18426"/>
                  </a:lnTo>
                  <a:lnTo>
                    <a:pt x="8910" y="19088"/>
                  </a:lnTo>
                  <a:lnTo>
                    <a:pt x="8000" y="19750"/>
                  </a:lnTo>
                  <a:lnTo>
                    <a:pt x="7145" y="20439"/>
                  </a:lnTo>
                  <a:lnTo>
                    <a:pt x="6262" y="21129"/>
                  </a:lnTo>
                  <a:lnTo>
                    <a:pt x="5434" y="21818"/>
                  </a:lnTo>
                  <a:lnTo>
                    <a:pt x="4607" y="22508"/>
                  </a:lnTo>
                  <a:lnTo>
                    <a:pt x="3807" y="23225"/>
                  </a:lnTo>
                  <a:lnTo>
                    <a:pt x="3007" y="23942"/>
                  </a:lnTo>
                  <a:lnTo>
                    <a:pt x="2235" y="24659"/>
                  </a:lnTo>
                  <a:lnTo>
                    <a:pt x="1463" y="25404"/>
                  </a:lnTo>
                  <a:lnTo>
                    <a:pt x="746" y="26149"/>
                  </a:lnTo>
                  <a:lnTo>
                    <a:pt x="1" y="26893"/>
                  </a:lnTo>
                  <a:lnTo>
                    <a:pt x="147730" y="26893"/>
                  </a:lnTo>
                  <a:lnTo>
                    <a:pt x="147013" y="26149"/>
                  </a:lnTo>
                  <a:lnTo>
                    <a:pt x="146268" y="25404"/>
                  </a:lnTo>
                  <a:lnTo>
                    <a:pt x="145524" y="24659"/>
                  </a:lnTo>
                  <a:lnTo>
                    <a:pt x="144751" y="23942"/>
                  </a:lnTo>
                  <a:lnTo>
                    <a:pt x="143951" y="23225"/>
                  </a:lnTo>
                  <a:lnTo>
                    <a:pt x="143152" y="22508"/>
                  </a:lnTo>
                  <a:lnTo>
                    <a:pt x="142324" y="21818"/>
                  </a:lnTo>
                  <a:lnTo>
                    <a:pt x="141469" y="21129"/>
                  </a:lnTo>
                  <a:lnTo>
                    <a:pt x="140614" y="20439"/>
                  </a:lnTo>
                  <a:lnTo>
                    <a:pt x="139759" y="19750"/>
                  </a:lnTo>
                  <a:lnTo>
                    <a:pt x="138849" y="19088"/>
                  </a:lnTo>
                  <a:lnTo>
                    <a:pt x="137966" y="18426"/>
                  </a:lnTo>
                  <a:lnTo>
                    <a:pt x="136091" y="17129"/>
                  </a:lnTo>
                  <a:lnTo>
                    <a:pt x="134187" y="15888"/>
                  </a:lnTo>
                  <a:lnTo>
                    <a:pt x="132202" y="14674"/>
                  </a:lnTo>
                  <a:lnTo>
                    <a:pt x="130160" y="13516"/>
                  </a:lnTo>
                  <a:lnTo>
                    <a:pt x="128064" y="12385"/>
                  </a:lnTo>
                  <a:lnTo>
                    <a:pt x="125913" y="11309"/>
                  </a:lnTo>
                  <a:lnTo>
                    <a:pt x="123734" y="10261"/>
                  </a:lnTo>
                  <a:lnTo>
                    <a:pt x="121472" y="9268"/>
                  </a:lnTo>
                  <a:lnTo>
                    <a:pt x="119183" y="8303"/>
                  </a:lnTo>
                  <a:lnTo>
                    <a:pt x="116838" y="7393"/>
                  </a:lnTo>
                  <a:lnTo>
                    <a:pt x="114439" y="6538"/>
                  </a:lnTo>
                  <a:lnTo>
                    <a:pt x="111984" y="5738"/>
                  </a:lnTo>
                  <a:lnTo>
                    <a:pt x="109502" y="4966"/>
                  </a:lnTo>
                  <a:lnTo>
                    <a:pt x="106964" y="4248"/>
                  </a:lnTo>
                  <a:lnTo>
                    <a:pt x="104399" y="3586"/>
                  </a:lnTo>
                  <a:lnTo>
                    <a:pt x="101806" y="2980"/>
                  </a:lnTo>
                  <a:lnTo>
                    <a:pt x="99158" y="2428"/>
                  </a:lnTo>
                  <a:lnTo>
                    <a:pt x="96455" y="1932"/>
                  </a:lnTo>
                  <a:lnTo>
                    <a:pt x="93752" y="1490"/>
                  </a:lnTo>
                  <a:lnTo>
                    <a:pt x="90994" y="1104"/>
                  </a:lnTo>
                  <a:lnTo>
                    <a:pt x="88208" y="773"/>
                  </a:lnTo>
                  <a:lnTo>
                    <a:pt x="85395" y="497"/>
                  </a:lnTo>
                  <a:lnTo>
                    <a:pt x="82554" y="277"/>
                  </a:lnTo>
                  <a:lnTo>
                    <a:pt x="79685" y="111"/>
                  </a:lnTo>
                  <a:lnTo>
                    <a:pt x="76789" y="28"/>
                  </a:lnTo>
                  <a:lnTo>
                    <a:pt x="738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6;p52">
              <a:extLst>
                <a:ext uri="{FF2B5EF4-FFF2-40B4-BE49-F238E27FC236}">
                  <a16:creationId xmlns:a16="http://schemas.microsoft.com/office/drawing/2014/main" id="{2797E7DB-506C-AD6D-97D9-5A19E2E3785A}"/>
                </a:ext>
              </a:extLst>
            </p:cNvPr>
            <p:cNvSpPr/>
            <p:nvPr/>
          </p:nvSpPr>
          <p:spPr>
            <a:xfrm>
              <a:off x="4417855" y="2359881"/>
              <a:ext cx="215726" cy="2107584"/>
            </a:xfrm>
            <a:custGeom>
              <a:avLst/>
              <a:gdLst/>
              <a:ahLst/>
              <a:cxnLst/>
              <a:rect l="l" t="t" r="r" b="b"/>
              <a:pathLst>
                <a:path w="12634" h="123431" extrusionOk="0">
                  <a:moveTo>
                    <a:pt x="4552" y="1"/>
                  </a:moveTo>
                  <a:lnTo>
                    <a:pt x="1" y="123430"/>
                  </a:lnTo>
                  <a:lnTo>
                    <a:pt x="12633" y="123430"/>
                  </a:lnTo>
                  <a:lnTo>
                    <a:pt x="8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7;p52">
              <a:extLst>
                <a:ext uri="{FF2B5EF4-FFF2-40B4-BE49-F238E27FC236}">
                  <a16:creationId xmlns:a16="http://schemas.microsoft.com/office/drawing/2014/main" id="{242BE85E-E98C-B55A-1F09-F97CCADB1F06}"/>
                </a:ext>
              </a:extLst>
            </p:cNvPr>
            <p:cNvSpPr/>
            <p:nvPr/>
          </p:nvSpPr>
          <p:spPr>
            <a:xfrm>
              <a:off x="5329643" y="3699774"/>
              <a:ext cx="712113" cy="834558"/>
            </a:xfrm>
            <a:custGeom>
              <a:avLst/>
              <a:gdLst/>
              <a:ahLst/>
              <a:cxnLst/>
              <a:rect l="l" t="t" r="r" b="b"/>
              <a:pathLst>
                <a:path w="41705" h="48876" extrusionOk="0">
                  <a:moveTo>
                    <a:pt x="1" y="1"/>
                  </a:moveTo>
                  <a:lnTo>
                    <a:pt x="1" y="13571"/>
                  </a:lnTo>
                  <a:lnTo>
                    <a:pt x="1" y="14316"/>
                  </a:lnTo>
                  <a:lnTo>
                    <a:pt x="56" y="15033"/>
                  </a:lnTo>
                  <a:lnTo>
                    <a:pt x="166" y="15750"/>
                  </a:lnTo>
                  <a:lnTo>
                    <a:pt x="276" y="16467"/>
                  </a:lnTo>
                  <a:lnTo>
                    <a:pt x="442" y="17157"/>
                  </a:lnTo>
                  <a:lnTo>
                    <a:pt x="635" y="17846"/>
                  </a:lnTo>
                  <a:lnTo>
                    <a:pt x="883" y="18508"/>
                  </a:lnTo>
                  <a:lnTo>
                    <a:pt x="1131" y="19170"/>
                  </a:lnTo>
                  <a:lnTo>
                    <a:pt x="1407" y="19804"/>
                  </a:lnTo>
                  <a:lnTo>
                    <a:pt x="1738" y="20439"/>
                  </a:lnTo>
                  <a:lnTo>
                    <a:pt x="2097" y="21046"/>
                  </a:lnTo>
                  <a:lnTo>
                    <a:pt x="2455" y="21625"/>
                  </a:lnTo>
                  <a:lnTo>
                    <a:pt x="2869" y="22204"/>
                  </a:lnTo>
                  <a:lnTo>
                    <a:pt x="3283" y="22728"/>
                  </a:lnTo>
                  <a:lnTo>
                    <a:pt x="3752" y="23252"/>
                  </a:lnTo>
                  <a:lnTo>
                    <a:pt x="4221" y="23749"/>
                  </a:lnTo>
                  <a:lnTo>
                    <a:pt x="4717" y="24245"/>
                  </a:lnTo>
                  <a:lnTo>
                    <a:pt x="5241" y="24686"/>
                  </a:lnTo>
                  <a:lnTo>
                    <a:pt x="5793" y="25128"/>
                  </a:lnTo>
                  <a:lnTo>
                    <a:pt x="6372" y="25514"/>
                  </a:lnTo>
                  <a:lnTo>
                    <a:pt x="6951" y="25900"/>
                  </a:lnTo>
                  <a:lnTo>
                    <a:pt x="7558" y="26259"/>
                  </a:lnTo>
                  <a:lnTo>
                    <a:pt x="8165" y="26562"/>
                  </a:lnTo>
                  <a:lnTo>
                    <a:pt x="8799" y="26865"/>
                  </a:lnTo>
                  <a:lnTo>
                    <a:pt x="9461" y="27114"/>
                  </a:lnTo>
                  <a:lnTo>
                    <a:pt x="10151" y="27334"/>
                  </a:lnTo>
                  <a:lnTo>
                    <a:pt x="10813" y="27527"/>
                  </a:lnTo>
                  <a:lnTo>
                    <a:pt x="11530" y="27693"/>
                  </a:lnTo>
                  <a:lnTo>
                    <a:pt x="12219" y="27831"/>
                  </a:lnTo>
                  <a:lnTo>
                    <a:pt x="12964" y="27914"/>
                  </a:lnTo>
                  <a:lnTo>
                    <a:pt x="13681" y="27969"/>
                  </a:lnTo>
                  <a:lnTo>
                    <a:pt x="14426" y="27996"/>
                  </a:lnTo>
                  <a:lnTo>
                    <a:pt x="27665" y="27996"/>
                  </a:lnTo>
                  <a:lnTo>
                    <a:pt x="28024" y="28024"/>
                  </a:lnTo>
                  <a:lnTo>
                    <a:pt x="28410" y="28079"/>
                  </a:lnTo>
                  <a:lnTo>
                    <a:pt x="28769" y="28134"/>
                  </a:lnTo>
                  <a:lnTo>
                    <a:pt x="29127" y="28217"/>
                  </a:lnTo>
                  <a:lnTo>
                    <a:pt x="29486" y="28327"/>
                  </a:lnTo>
                  <a:lnTo>
                    <a:pt x="29817" y="28438"/>
                  </a:lnTo>
                  <a:lnTo>
                    <a:pt x="30148" y="28576"/>
                  </a:lnTo>
                  <a:lnTo>
                    <a:pt x="30479" y="28713"/>
                  </a:lnTo>
                  <a:lnTo>
                    <a:pt x="30810" y="28879"/>
                  </a:lnTo>
                  <a:lnTo>
                    <a:pt x="31113" y="29072"/>
                  </a:lnTo>
                  <a:lnTo>
                    <a:pt x="31417" y="29265"/>
                  </a:lnTo>
                  <a:lnTo>
                    <a:pt x="31692" y="29458"/>
                  </a:lnTo>
                  <a:lnTo>
                    <a:pt x="31996" y="29679"/>
                  </a:lnTo>
                  <a:lnTo>
                    <a:pt x="32244" y="29927"/>
                  </a:lnTo>
                  <a:lnTo>
                    <a:pt x="32520" y="30175"/>
                  </a:lnTo>
                  <a:lnTo>
                    <a:pt x="32768" y="30424"/>
                  </a:lnTo>
                  <a:lnTo>
                    <a:pt x="32989" y="30699"/>
                  </a:lnTo>
                  <a:lnTo>
                    <a:pt x="33209" y="30975"/>
                  </a:lnTo>
                  <a:lnTo>
                    <a:pt x="33402" y="31251"/>
                  </a:lnTo>
                  <a:lnTo>
                    <a:pt x="33596" y="31554"/>
                  </a:lnTo>
                  <a:lnTo>
                    <a:pt x="33789" y="31885"/>
                  </a:lnTo>
                  <a:lnTo>
                    <a:pt x="33954" y="32189"/>
                  </a:lnTo>
                  <a:lnTo>
                    <a:pt x="34092" y="32520"/>
                  </a:lnTo>
                  <a:lnTo>
                    <a:pt x="34230" y="32851"/>
                  </a:lnTo>
                  <a:lnTo>
                    <a:pt x="34340" y="33209"/>
                  </a:lnTo>
                  <a:lnTo>
                    <a:pt x="34451" y="33540"/>
                  </a:lnTo>
                  <a:lnTo>
                    <a:pt x="34533" y="33899"/>
                  </a:lnTo>
                  <a:lnTo>
                    <a:pt x="34589" y="34285"/>
                  </a:lnTo>
                  <a:lnTo>
                    <a:pt x="34644" y="34644"/>
                  </a:lnTo>
                  <a:lnTo>
                    <a:pt x="34671" y="35030"/>
                  </a:lnTo>
                  <a:lnTo>
                    <a:pt x="34671" y="35416"/>
                  </a:lnTo>
                  <a:lnTo>
                    <a:pt x="34671" y="48876"/>
                  </a:lnTo>
                  <a:lnTo>
                    <a:pt x="41705" y="48876"/>
                  </a:lnTo>
                  <a:lnTo>
                    <a:pt x="41705" y="35416"/>
                  </a:lnTo>
                  <a:lnTo>
                    <a:pt x="41677" y="34671"/>
                  </a:lnTo>
                  <a:lnTo>
                    <a:pt x="41622" y="33926"/>
                  </a:lnTo>
                  <a:lnTo>
                    <a:pt x="41539" y="33209"/>
                  </a:lnTo>
                  <a:lnTo>
                    <a:pt x="41401" y="32492"/>
                  </a:lnTo>
                  <a:lnTo>
                    <a:pt x="41236" y="31803"/>
                  </a:lnTo>
                  <a:lnTo>
                    <a:pt x="41043" y="31113"/>
                  </a:lnTo>
                  <a:lnTo>
                    <a:pt x="40822" y="30451"/>
                  </a:lnTo>
                  <a:lnTo>
                    <a:pt x="40574" y="29789"/>
                  </a:lnTo>
                  <a:lnTo>
                    <a:pt x="40270" y="29155"/>
                  </a:lnTo>
                  <a:lnTo>
                    <a:pt x="39967" y="28520"/>
                  </a:lnTo>
                  <a:lnTo>
                    <a:pt x="39608" y="27914"/>
                  </a:lnTo>
                  <a:lnTo>
                    <a:pt x="39222" y="27334"/>
                  </a:lnTo>
                  <a:lnTo>
                    <a:pt x="38836" y="26783"/>
                  </a:lnTo>
                  <a:lnTo>
                    <a:pt x="38395" y="26231"/>
                  </a:lnTo>
                  <a:lnTo>
                    <a:pt x="37954" y="25707"/>
                  </a:lnTo>
                  <a:lnTo>
                    <a:pt x="37485" y="25211"/>
                  </a:lnTo>
                  <a:lnTo>
                    <a:pt x="36961" y="24714"/>
                  </a:lnTo>
                  <a:lnTo>
                    <a:pt x="36437" y="24273"/>
                  </a:lnTo>
                  <a:lnTo>
                    <a:pt x="35912" y="23831"/>
                  </a:lnTo>
                  <a:lnTo>
                    <a:pt x="35333" y="23445"/>
                  </a:lnTo>
                  <a:lnTo>
                    <a:pt x="34754" y="23059"/>
                  </a:lnTo>
                  <a:lnTo>
                    <a:pt x="34147" y="22728"/>
                  </a:lnTo>
                  <a:lnTo>
                    <a:pt x="33513" y="22397"/>
                  </a:lnTo>
                  <a:lnTo>
                    <a:pt x="32878" y="22121"/>
                  </a:lnTo>
                  <a:lnTo>
                    <a:pt x="32216" y="21846"/>
                  </a:lnTo>
                  <a:lnTo>
                    <a:pt x="31554" y="21625"/>
                  </a:lnTo>
                  <a:lnTo>
                    <a:pt x="30865" y="21432"/>
                  </a:lnTo>
                  <a:lnTo>
                    <a:pt x="30175" y="21266"/>
                  </a:lnTo>
                  <a:lnTo>
                    <a:pt x="29458" y="21128"/>
                  </a:lnTo>
                  <a:lnTo>
                    <a:pt x="28741" y="21046"/>
                  </a:lnTo>
                  <a:lnTo>
                    <a:pt x="28024" y="20990"/>
                  </a:lnTo>
                  <a:lnTo>
                    <a:pt x="27279" y="20963"/>
                  </a:lnTo>
                  <a:lnTo>
                    <a:pt x="14040" y="20963"/>
                  </a:lnTo>
                  <a:lnTo>
                    <a:pt x="13681" y="20935"/>
                  </a:lnTo>
                  <a:lnTo>
                    <a:pt x="13295" y="20880"/>
                  </a:lnTo>
                  <a:lnTo>
                    <a:pt x="12937" y="20825"/>
                  </a:lnTo>
                  <a:lnTo>
                    <a:pt x="12578" y="20742"/>
                  </a:lnTo>
                  <a:lnTo>
                    <a:pt x="12219" y="20632"/>
                  </a:lnTo>
                  <a:lnTo>
                    <a:pt x="11888" y="20522"/>
                  </a:lnTo>
                  <a:lnTo>
                    <a:pt x="11530" y="20384"/>
                  </a:lnTo>
                  <a:lnTo>
                    <a:pt x="11227" y="20246"/>
                  </a:lnTo>
                  <a:lnTo>
                    <a:pt x="10896" y="20080"/>
                  </a:lnTo>
                  <a:lnTo>
                    <a:pt x="10592" y="19887"/>
                  </a:lnTo>
                  <a:lnTo>
                    <a:pt x="10289" y="19694"/>
                  </a:lnTo>
                  <a:lnTo>
                    <a:pt x="9985" y="19501"/>
                  </a:lnTo>
                  <a:lnTo>
                    <a:pt x="9709" y="19280"/>
                  </a:lnTo>
                  <a:lnTo>
                    <a:pt x="9434" y="19032"/>
                  </a:lnTo>
                  <a:lnTo>
                    <a:pt x="9185" y="18812"/>
                  </a:lnTo>
                  <a:lnTo>
                    <a:pt x="8937" y="18536"/>
                  </a:lnTo>
                  <a:lnTo>
                    <a:pt x="8717" y="18287"/>
                  </a:lnTo>
                  <a:lnTo>
                    <a:pt x="8496" y="17984"/>
                  </a:lnTo>
                  <a:lnTo>
                    <a:pt x="8275" y="17708"/>
                  </a:lnTo>
                  <a:lnTo>
                    <a:pt x="8082" y="17405"/>
                  </a:lnTo>
                  <a:lnTo>
                    <a:pt x="7917" y="17101"/>
                  </a:lnTo>
                  <a:lnTo>
                    <a:pt x="7751" y="16770"/>
                  </a:lnTo>
                  <a:lnTo>
                    <a:pt x="7586" y="16439"/>
                  </a:lnTo>
                  <a:lnTo>
                    <a:pt x="7475" y="16108"/>
                  </a:lnTo>
                  <a:lnTo>
                    <a:pt x="7337" y="15777"/>
                  </a:lnTo>
                  <a:lnTo>
                    <a:pt x="7255" y="15419"/>
                  </a:lnTo>
                  <a:lnTo>
                    <a:pt x="7172" y="15060"/>
                  </a:lnTo>
                  <a:lnTo>
                    <a:pt x="7089" y="14702"/>
                  </a:lnTo>
                  <a:lnTo>
                    <a:pt x="7062" y="14316"/>
                  </a:lnTo>
                  <a:lnTo>
                    <a:pt x="7034" y="13957"/>
                  </a:lnTo>
                  <a:lnTo>
                    <a:pt x="7006" y="13571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8;p52">
              <a:extLst>
                <a:ext uri="{FF2B5EF4-FFF2-40B4-BE49-F238E27FC236}">
                  <a16:creationId xmlns:a16="http://schemas.microsoft.com/office/drawing/2014/main" id="{286D5E77-F8AB-6301-26CC-DEC16517E56F}"/>
                </a:ext>
              </a:extLst>
            </p:cNvPr>
            <p:cNvSpPr/>
            <p:nvPr/>
          </p:nvSpPr>
          <p:spPr>
            <a:xfrm>
              <a:off x="4850211" y="4129295"/>
              <a:ext cx="250098" cy="159207"/>
            </a:xfrm>
            <a:custGeom>
              <a:avLst/>
              <a:gdLst/>
              <a:ahLst/>
              <a:cxnLst/>
              <a:rect l="l" t="t" r="r" b="b"/>
              <a:pathLst>
                <a:path w="14647" h="9324" extrusionOk="0">
                  <a:moveTo>
                    <a:pt x="6758" y="0"/>
                  </a:moveTo>
                  <a:lnTo>
                    <a:pt x="0" y="9323"/>
                  </a:lnTo>
                  <a:lnTo>
                    <a:pt x="3007" y="9323"/>
                  </a:lnTo>
                  <a:lnTo>
                    <a:pt x="7254" y="3476"/>
                  </a:lnTo>
                  <a:lnTo>
                    <a:pt x="11529" y="9323"/>
                  </a:lnTo>
                  <a:lnTo>
                    <a:pt x="14646" y="9323"/>
                  </a:lnTo>
                  <a:lnTo>
                    <a:pt x="7778" y="0"/>
                  </a:lnTo>
                  <a:lnTo>
                    <a:pt x="7254" y="359"/>
                  </a:lnTo>
                  <a:lnTo>
                    <a:pt x="67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9;p52">
              <a:extLst>
                <a:ext uri="{FF2B5EF4-FFF2-40B4-BE49-F238E27FC236}">
                  <a16:creationId xmlns:a16="http://schemas.microsoft.com/office/drawing/2014/main" id="{04684DFA-C6E7-3720-4DC6-B6D60B0C2577}"/>
                </a:ext>
              </a:extLst>
            </p:cNvPr>
            <p:cNvSpPr/>
            <p:nvPr/>
          </p:nvSpPr>
          <p:spPr>
            <a:xfrm>
              <a:off x="4722575" y="3991295"/>
              <a:ext cx="503473" cy="210535"/>
            </a:xfrm>
            <a:custGeom>
              <a:avLst/>
              <a:gdLst/>
              <a:ahLst/>
              <a:cxnLst/>
              <a:rect l="l" t="t" r="r" b="b"/>
              <a:pathLst>
                <a:path w="29486" h="12330" extrusionOk="0">
                  <a:moveTo>
                    <a:pt x="3614" y="1"/>
                  </a:moveTo>
                  <a:lnTo>
                    <a:pt x="0" y="12330"/>
                  </a:lnTo>
                  <a:lnTo>
                    <a:pt x="29486" y="12330"/>
                  </a:lnTo>
                  <a:lnTo>
                    <a:pt x="25872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0;p52">
              <a:extLst>
                <a:ext uri="{FF2B5EF4-FFF2-40B4-BE49-F238E27FC236}">
                  <a16:creationId xmlns:a16="http://schemas.microsoft.com/office/drawing/2014/main" id="{04BC032B-66B0-309E-59C6-C67AE44C8453}"/>
                </a:ext>
              </a:extLst>
            </p:cNvPr>
            <p:cNvSpPr/>
            <p:nvPr/>
          </p:nvSpPr>
          <p:spPr>
            <a:xfrm>
              <a:off x="4713150" y="3985182"/>
              <a:ext cx="521846" cy="223256"/>
            </a:xfrm>
            <a:custGeom>
              <a:avLst/>
              <a:gdLst/>
              <a:ahLst/>
              <a:cxnLst/>
              <a:rect l="l" t="t" r="r" b="b"/>
              <a:pathLst>
                <a:path w="30562" h="13075" extrusionOk="0">
                  <a:moveTo>
                    <a:pt x="25983" y="717"/>
                  </a:moveTo>
                  <a:lnTo>
                    <a:pt x="26176" y="1407"/>
                  </a:lnTo>
                  <a:lnTo>
                    <a:pt x="29348" y="12329"/>
                  </a:lnTo>
                  <a:lnTo>
                    <a:pt x="1242" y="12329"/>
                  </a:lnTo>
                  <a:lnTo>
                    <a:pt x="4193" y="2124"/>
                  </a:lnTo>
                  <a:lnTo>
                    <a:pt x="4607" y="717"/>
                  </a:lnTo>
                  <a:close/>
                  <a:moveTo>
                    <a:pt x="4166" y="0"/>
                  </a:moveTo>
                  <a:lnTo>
                    <a:pt x="3973" y="28"/>
                  </a:lnTo>
                  <a:lnTo>
                    <a:pt x="3807" y="83"/>
                  </a:lnTo>
                  <a:lnTo>
                    <a:pt x="3697" y="166"/>
                  </a:lnTo>
                  <a:lnTo>
                    <a:pt x="3642" y="221"/>
                  </a:lnTo>
                  <a:lnTo>
                    <a:pt x="3614" y="276"/>
                  </a:lnTo>
                  <a:lnTo>
                    <a:pt x="28" y="12605"/>
                  </a:lnTo>
                  <a:lnTo>
                    <a:pt x="1" y="12688"/>
                  </a:lnTo>
                  <a:lnTo>
                    <a:pt x="28" y="12771"/>
                  </a:lnTo>
                  <a:lnTo>
                    <a:pt x="56" y="12854"/>
                  </a:lnTo>
                  <a:lnTo>
                    <a:pt x="111" y="12909"/>
                  </a:lnTo>
                  <a:lnTo>
                    <a:pt x="194" y="12964"/>
                  </a:lnTo>
                  <a:lnTo>
                    <a:pt x="304" y="13019"/>
                  </a:lnTo>
                  <a:lnTo>
                    <a:pt x="414" y="13047"/>
                  </a:lnTo>
                  <a:lnTo>
                    <a:pt x="552" y="13074"/>
                  </a:lnTo>
                  <a:lnTo>
                    <a:pt x="30038" y="13074"/>
                  </a:lnTo>
                  <a:lnTo>
                    <a:pt x="30231" y="13047"/>
                  </a:lnTo>
                  <a:lnTo>
                    <a:pt x="30396" y="12991"/>
                  </a:lnTo>
                  <a:lnTo>
                    <a:pt x="30479" y="12881"/>
                  </a:lnTo>
                  <a:lnTo>
                    <a:pt x="30562" y="12771"/>
                  </a:lnTo>
                  <a:lnTo>
                    <a:pt x="30562" y="12688"/>
                  </a:lnTo>
                  <a:lnTo>
                    <a:pt x="30562" y="12605"/>
                  </a:lnTo>
                  <a:lnTo>
                    <a:pt x="26976" y="276"/>
                  </a:lnTo>
                  <a:lnTo>
                    <a:pt x="26948" y="221"/>
                  </a:lnTo>
                  <a:lnTo>
                    <a:pt x="26893" y="166"/>
                  </a:lnTo>
                  <a:lnTo>
                    <a:pt x="26783" y="83"/>
                  </a:lnTo>
                  <a:lnTo>
                    <a:pt x="26617" y="28"/>
                  </a:lnTo>
                  <a:lnTo>
                    <a:pt x="26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1;p52">
              <a:extLst>
                <a:ext uri="{FF2B5EF4-FFF2-40B4-BE49-F238E27FC236}">
                  <a16:creationId xmlns:a16="http://schemas.microsoft.com/office/drawing/2014/main" id="{59DD98DE-D94E-89E5-3841-1B1DB3B31010}"/>
                </a:ext>
              </a:extLst>
            </p:cNvPr>
            <p:cNvSpPr/>
            <p:nvPr/>
          </p:nvSpPr>
          <p:spPr>
            <a:xfrm>
              <a:off x="4738113" y="3984704"/>
              <a:ext cx="476171" cy="224195"/>
            </a:xfrm>
            <a:custGeom>
              <a:avLst/>
              <a:gdLst/>
              <a:ahLst/>
              <a:cxnLst/>
              <a:rect l="l" t="t" r="r" b="b"/>
              <a:pathLst>
                <a:path w="27887" h="13130" extrusionOk="0">
                  <a:moveTo>
                    <a:pt x="13268" y="4000"/>
                  </a:moveTo>
                  <a:lnTo>
                    <a:pt x="13268" y="6207"/>
                  </a:lnTo>
                  <a:lnTo>
                    <a:pt x="7337" y="6207"/>
                  </a:lnTo>
                  <a:lnTo>
                    <a:pt x="7834" y="4000"/>
                  </a:lnTo>
                  <a:close/>
                  <a:moveTo>
                    <a:pt x="19777" y="4000"/>
                  </a:moveTo>
                  <a:lnTo>
                    <a:pt x="20301" y="6207"/>
                  </a:lnTo>
                  <a:lnTo>
                    <a:pt x="14398" y="6207"/>
                  </a:lnTo>
                  <a:lnTo>
                    <a:pt x="14398" y="4000"/>
                  </a:lnTo>
                  <a:close/>
                  <a:moveTo>
                    <a:pt x="13268" y="6951"/>
                  </a:moveTo>
                  <a:lnTo>
                    <a:pt x="13268" y="9130"/>
                  </a:lnTo>
                  <a:lnTo>
                    <a:pt x="6648" y="9130"/>
                  </a:lnTo>
                  <a:lnTo>
                    <a:pt x="7172" y="6951"/>
                  </a:lnTo>
                  <a:close/>
                  <a:moveTo>
                    <a:pt x="20466" y="6951"/>
                  </a:moveTo>
                  <a:lnTo>
                    <a:pt x="20991" y="9130"/>
                  </a:lnTo>
                  <a:lnTo>
                    <a:pt x="14398" y="9130"/>
                  </a:lnTo>
                  <a:lnTo>
                    <a:pt x="14398" y="6951"/>
                  </a:lnTo>
                  <a:close/>
                  <a:moveTo>
                    <a:pt x="19391" y="1"/>
                  </a:moveTo>
                  <a:lnTo>
                    <a:pt x="19198" y="28"/>
                  </a:lnTo>
                  <a:lnTo>
                    <a:pt x="19032" y="56"/>
                  </a:lnTo>
                  <a:lnTo>
                    <a:pt x="18977" y="111"/>
                  </a:lnTo>
                  <a:lnTo>
                    <a:pt x="18922" y="166"/>
                  </a:lnTo>
                  <a:lnTo>
                    <a:pt x="18922" y="221"/>
                  </a:lnTo>
                  <a:lnTo>
                    <a:pt x="18922" y="304"/>
                  </a:lnTo>
                  <a:lnTo>
                    <a:pt x="19611" y="3283"/>
                  </a:lnTo>
                  <a:lnTo>
                    <a:pt x="14398" y="3283"/>
                  </a:lnTo>
                  <a:lnTo>
                    <a:pt x="14398" y="580"/>
                  </a:lnTo>
                  <a:lnTo>
                    <a:pt x="14371" y="497"/>
                  </a:lnTo>
                  <a:lnTo>
                    <a:pt x="14343" y="442"/>
                  </a:lnTo>
                  <a:lnTo>
                    <a:pt x="14288" y="387"/>
                  </a:lnTo>
                  <a:lnTo>
                    <a:pt x="14205" y="332"/>
                  </a:lnTo>
                  <a:lnTo>
                    <a:pt x="14040" y="277"/>
                  </a:lnTo>
                  <a:lnTo>
                    <a:pt x="13819" y="249"/>
                  </a:lnTo>
                  <a:lnTo>
                    <a:pt x="13626" y="277"/>
                  </a:lnTo>
                  <a:lnTo>
                    <a:pt x="13461" y="332"/>
                  </a:lnTo>
                  <a:lnTo>
                    <a:pt x="13378" y="387"/>
                  </a:lnTo>
                  <a:lnTo>
                    <a:pt x="13323" y="442"/>
                  </a:lnTo>
                  <a:lnTo>
                    <a:pt x="13295" y="497"/>
                  </a:lnTo>
                  <a:lnTo>
                    <a:pt x="13268" y="580"/>
                  </a:lnTo>
                  <a:lnTo>
                    <a:pt x="13268" y="3283"/>
                  </a:lnTo>
                  <a:lnTo>
                    <a:pt x="7999" y="3283"/>
                  </a:lnTo>
                  <a:lnTo>
                    <a:pt x="8634" y="607"/>
                  </a:lnTo>
                  <a:lnTo>
                    <a:pt x="8634" y="525"/>
                  </a:lnTo>
                  <a:lnTo>
                    <a:pt x="8606" y="442"/>
                  </a:lnTo>
                  <a:lnTo>
                    <a:pt x="8579" y="387"/>
                  </a:lnTo>
                  <a:lnTo>
                    <a:pt x="8523" y="332"/>
                  </a:lnTo>
                  <a:lnTo>
                    <a:pt x="8358" y="221"/>
                  </a:lnTo>
                  <a:lnTo>
                    <a:pt x="8165" y="166"/>
                  </a:lnTo>
                  <a:lnTo>
                    <a:pt x="7972" y="139"/>
                  </a:lnTo>
                  <a:lnTo>
                    <a:pt x="7806" y="194"/>
                  </a:lnTo>
                  <a:lnTo>
                    <a:pt x="7724" y="221"/>
                  </a:lnTo>
                  <a:lnTo>
                    <a:pt x="7641" y="277"/>
                  </a:lnTo>
                  <a:lnTo>
                    <a:pt x="7613" y="332"/>
                  </a:lnTo>
                  <a:lnTo>
                    <a:pt x="7586" y="414"/>
                  </a:lnTo>
                  <a:lnTo>
                    <a:pt x="6924" y="3283"/>
                  </a:lnTo>
                  <a:lnTo>
                    <a:pt x="1655" y="3283"/>
                  </a:lnTo>
                  <a:lnTo>
                    <a:pt x="1518" y="3311"/>
                  </a:lnTo>
                  <a:lnTo>
                    <a:pt x="1380" y="3338"/>
                  </a:lnTo>
                  <a:lnTo>
                    <a:pt x="1297" y="3393"/>
                  </a:lnTo>
                  <a:lnTo>
                    <a:pt x="1214" y="3448"/>
                  </a:lnTo>
                  <a:lnTo>
                    <a:pt x="1159" y="3504"/>
                  </a:lnTo>
                  <a:lnTo>
                    <a:pt x="1131" y="3586"/>
                  </a:lnTo>
                  <a:lnTo>
                    <a:pt x="1131" y="3642"/>
                  </a:lnTo>
                  <a:lnTo>
                    <a:pt x="1131" y="3697"/>
                  </a:lnTo>
                  <a:lnTo>
                    <a:pt x="1159" y="3779"/>
                  </a:lnTo>
                  <a:lnTo>
                    <a:pt x="1214" y="3835"/>
                  </a:lnTo>
                  <a:lnTo>
                    <a:pt x="1297" y="3890"/>
                  </a:lnTo>
                  <a:lnTo>
                    <a:pt x="1380" y="3945"/>
                  </a:lnTo>
                  <a:lnTo>
                    <a:pt x="1518" y="3973"/>
                  </a:lnTo>
                  <a:lnTo>
                    <a:pt x="1655" y="4000"/>
                  </a:lnTo>
                  <a:lnTo>
                    <a:pt x="6731" y="4000"/>
                  </a:lnTo>
                  <a:lnTo>
                    <a:pt x="6234" y="6207"/>
                  </a:lnTo>
                  <a:lnTo>
                    <a:pt x="883" y="6207"/>
                  </a:lnTo>
                  <a:lnTo>
                    <a:pt x="718" y="6234"/>
                  </a:lnTo>
                  <a:lnTo>
                    <a:pt x="607" y="6262"/>
                  </a:lnTo>
                  <a:lnTo>
                    <a:pt x="497" y="6317"/>
                  </a:lnTo>
                  <a:lnTo>
                    <a:pt x="414" y="6372"/>
                  </a:lnTo>
                  <a:lnTo>
                    <a:pt x="359" y="6427"/>
                  </a:lnTo>
                  <a:lnTo>
                    <a:pt x="332" y="6510"/>
                  </a:lnTo>
                  <a:lnTo>
                    <a:pt x="332" y="6565"/>
                  </a:lnTo>
                  <a:lnTo>
                    <a:pt x="332" y="6648"/>
                  </a:lnTo>
                  <a:lnTo>
                    <a:pt x="359" y="6703"/>
                  </a:lnTo>
                  <a:lnTo>
                    <a:pt x="414" y="6758"/>
                  </a:lnTo>
                  <a:lnTo>
                    <a:pt x="497" y="6813"/>
                  </a:lnTo>
                  <a:lnTo>
                    <a:pt x="607" y="6869"/>
                  </a:lnTo>
                  <a:lnTo>
                    <a:pt x="718" y="6896"/>
                  </a:lnTo>
                  <a:lnTo>
                    <a:pt x="883" y="6924"/>
                  </a:lnTo>
                  <a:lnTo>
                    <a:pt x="1049" y="6951"/>
                  </a:lnTo>
                  <a:lnTo>
                    <a:pt x="6069" y="6951"/>
                  </a:lnTo>
                  <a:lnTo>
                    <a:pt x="5545" y="9130"/>
                  </a:lnTo>
                  <a:lnTo>
                    <a:pt x="773" y="9130"/>
                  </a:lnTo>
                  <a:lnTo>
                    <a:pt x="580" y="9158"/>
                  </a:lnTo>
                  <a:lnTo>
                    <a:pt x="442" y="9158"/>
                  </a:lnTo>
                  <a:lnTo>
                    <a:pt x="304" y="9213"/>
                  </a:lnTo>
                  <a:lnTo>
                    <a:pt x="194" y="9241"/>
                  </a:lnTo>
                  <a:lnTo>
                    <a:pt x="111" y="9296"/>
                  </a:lnTo>
                  <a:lnTo>
                    <a:pt x="56" y="9379"/>
                  </a:lnTo>
                  <a:lnTo>
                    <a:pt x="28" y="9434"/>
                  </a:lnTo>
                  <a:lnTo>
                    <a:pt x="1" y="9516"/>
                  </a:lnTo>
                  <a:lnTo>
                    <a:pt x="28" y="9572"/>
                  </a:lnTo>
                  <a:lnTo>
                    <a:pt x="56" y="9627"/>
                  </a:lnTo>
                  <a:lnTo>
                    <a:pt x="111" y="9710"/>
                  </a:lnTo>
                  <a:lnTo>
                    <a:pt x="194" y="9765"/>
                  </a:lnTo>
                  <a:lnTo>
                    <a:pt x="304" y="9792"/>
                  </a:lnTo>
                  <a:lnTo>
                    <a:pt x="442" y="9847"/>
                  </a:lnTo>
                  <a:lnTo>
                    <a:pt x="580" y="9875"/>
                  </a:lnTo>
                  <a:lnTo>
                    <a:pt x="5379" y="9875"/>
                  </a:lnTo>
                  <a:lnTo>
                    <a:pt x="4745" y="12661"/>
                  </a:lnTo>
                  <a:lnTo>
                    <a:pt x="4745" y="12744"/>
                  </a:lnTo>
                  <a:lnTo>
                    <a:pt x="4745" y="12826"/>
                  </a:lnTo>
                  <a:lnTo>
                    <a:pt x="4800" y="12882"/>
                  </a:lnTo>
                  <a:lnTo>
                    <a:pt x="4855" y="12964"/>
                  </a:lnTo>
                  <a:lnTo>
                    <a:pt x="4993" y="13047"/>
                  </a:lnTo>
                  <a:lnTo>
                    <a:pt x="5186" y="13102"/>
                  </a:lnTo>
                  <a:lnTo>
                    <a:pt x="5379" y="13130"/>
                  </a:lnTo>
                  <a:lnTo>
                    <a:pt x="5572" y="13075"/>
                  </a:lnTo>
                  <a:lnTo>
                    <a:pt x="5655" y="13047"/>
                  </a:lnTo>
                  <a:lnTo>
                    <a:pt x="5710" y="12992"/>
                  </a:lnTo>
                  <a:lnTo>
                    <a:pt x="5765" y="12937"/>
                  </a:lnTo>
                  <a:lnTo>
                    <a:pt x="5793" y="12854"/>
                  </a:lnTo>
                  <a:lnTo>
                    <a:pt x="6482" y="9875"/>
                  </a:lnTo>
                  <a:lnTo>
                    <a:pt x="13268" y="9875"/>
                  </a:lnTo>
                  <a:lnTo>
                    <a:pt x="13268" y="12495"/>
                  </a:lnTo>
                  <a:lnTo>
                    <a:pt x="13295" y="12578"/>
                  </a:lnTo>
                  <a:lnTo>
                    <a:pt x="13323" y="12661"/>
                  </a:lnTo>
                  <a:lnTo>
                    <a:pt x="13378" y="12716"/>
                  </a:lnTo>
                  <a:lnTo>
                    <a:pt x="13461" y="12771"/>
                  </a:lnTo>
                  <a:lnTo>
                    <a:pt x="13626" y="12826"/>
                  </a:lnTo>
                  <a:lnTo>
                    <a:pt x="13819" y="12854"/>
                  </a:lnTo>
                  <a:lnTo>
                    <a:pt x="14040" y="12826"/>
                  </a:lnTo>
                  <a:lnTo>
                    <a:pt x="14205" y="12771"/>
                  </a:lnTo>
                  <a:lnTo>
                    <a:pt x="14288" y="12716"/>
                  </a:lnTo>
                  <a:lnTo>
                    <a:pt x="14343" y="12661"/>
                  </a:lnTo>
                  <a:lnTo>
                    <a:pt x="14371" y="12578"/>
                  </a:lnTo>
                  <a:lnTo>
                    <a:pt x="14398" y="12495"/>
                  </a:lnTo>
                  <a:lnTo>
                    <a:pt x="14398" y="9875"/>
                  </a:lnTo>
                  <a:lnTo>
                    <a:pt x="21156" y="9875"/>
                  </a:lnTo>
                  <a:lnTo>
                    <a:pt x="21790" y="12551"/>
                  </a:lnTo>
                  <a:lnTo>
                    <a:pt x="21846" y="12633"/>
                  </a:lnTo>
                  <a:lnTo>
                    <a:pt x="21873" y="12716"/>
                  </a:lnTo>
                  <a:lnTo>
                    <a:pt x="21956" y="12744"/>
                  </a:lnTo>
                  <a:lnTo>
                    <a:pt x="22039" y="12799"/>
                  </a:lnTo>
                  <a:lnTo>
                    <a:pt x="22232" y="12826"/>
                  </a:lnTo>
                  <a:lnTo>
                    <a:pt x="22425" y="12799"/>
                  </a:lnTo>
                  <a:lnTo>
                    <a:pt x="22618" y="12744"/>
                  </a:lnTo>
                  <a:lnTo>
                    <a:pt x="22756" y="12661"/>
                  </a:lnTo>
                  <a:lnTo>
                    <a:pt x="22839" y="12606"/>
                  </a:lnTo>
                  <a:lnTo>
                    <a:pt x="22866" y="12523"/>
                  </a:lnTo>
                  <a:lnTo>
                    <a:pt x="22894" y="12440"/>
                  </a:lnTo>
                  <a:lnTo>
                    <a:pt x="22866" y="12385"/>
                  </a:lnTo>
                  <a:lnTo>
                    <a:pt x="22287" y="9875"/>
                  </a:lnTo>
                  <a:lnTo>
                    <a:pt x="27307" y="9875"/>
                  </a:lnTo>
                  <a:lnTo>
                    <a:pt x="27445" y="9847"/>
                  </a:lnTo>
                  <a:lnTo>
                    <a:pt x="27583" y="9792"/>
                  </a:lnTo>
                  <a:lnTo>
                    <a:pt x="27693" y="9765"/>
                  </a:lnTo>
                  <a:lnTo>
                    <a:pt x="27776" y="9710"/>
                  </a:lnTo>
                  <a:lnTo>
                    <a:pt x="27831" y="9627"/>
                  </a:lnTo>
                  <a:lnTo>
                    <a:pt x="27858" y="9572"/>
                  </a:lnTo>
                  <a:lnTo>
                    <a:pt x="27886" y="9516"/>
                  </a:lnTo>
                  <a:lnTo>
                    <a:pt x="27858" y="9434"/>
                  </a:lnTo>
                  <a:lnTo>
                    <a:pt x="27831" y="9379"/>
                  </a:lnTo>
                  <a:lnTo>
                    <a:pt x="27776" y="9296"/>
                  </a:lnTo>
                  <a:lnTo>
                    <a:pt x="27693" y="9241"/>
                  </a:lnTo>
                  <a:lnTo>
                    <a:pt x="27583" y="9213"/>
                  </a:lnTo>
                  <a:lnTo>
                    <a:pt x="27445" y="9158"/>
                  </a:lnTo>
                  <a:lnTo>
                    <a:pt x="27307" y="9158"/>
                  </a:lnTo>
                  <a:lnTo>
                    <a:pt x="27114" y="9130"/>
                  </a:lnTo>
                  <a:lnTo>
                    <a:pt x="22121" y="9130"/>
                  </a:lnTo>
                  <a:lnTo>
                    <a:pt x="21597" y="6951"/>
                  </a:lnTo>
                  <a:lnTo>
                    <a:pt x="26617" y="6951"/>
                  </a:lnTo>
                  <a:lnTo>
                    <a:pt x="26783" y="6924"/>
                  </a:lnTo>
                  <a:lnTo>
                    <a:pt x="26948" y="6896"/>
                  </a:lnTo>
                  <a:lnTo>
                    <a:pt x="27059" y="6869"/>
                  </a:lnTo>
                  <a:lnTo>
                    <a:pt x="27169" y="6813"/>
                  </a:lnTo>
                  <a:lnTo>
                    <a:pt x="27252" y="6758"/>
                  </a:lnTo>
                  <a:lnTo>
                    <a:pt x="27307" y="6703"/>
                  </a:lnTo>
                  <a:lnTo>
                    <a:pt x="27334" y="6648"/>
                  </a:lnTo>
                  <a:lnTo>
                    <a:pt x="27362" y="6565"/>
                  </a:lnTo>
                  <a:lnTo>
                    <a:pt x="27334" y="6510"/>
                  </a:lnTo>
                  <a:lnTo>
                    <a:pt x="27307" y="6427"/>
                  </a:lnTo>
                  <a:lnTo>
                    <a:pt x="27252" y="6372"/>
                  </a:lnTo>
                  <a:lnTo>
                    <a:pt x="27169" y="6317"/>
                  </a:lnTo>
                  <a:lnTo>
                    <a:pt x="27059" y="6262"/>
                  </a:lnTo>
                  <a:lnTo>
                    <a:pt x="26948" y="6234"/>
                  </a:lnTo>
                  <a:lnTo>
                    <a:pt x="26783" y="6207"/>
                  </a:lnTo>
                  <a:lnTo>
                    <a:pt x="21432" y="6207"/>
                  </a:lnTo>
                  <a:lnTo>
                    <a:pt x="20908" y="4000"/>
                  </a:lnTo>
                  <a:lnTo>
                    <a:pt x="25679" y="4000"/>
                  </a:lnTo>
                  <a:lnTo>
                    <a:pt x="25817" y="3973"/>
                  </a:lnTo>
                  <a:lnTo>
                    <a:pt x="25928" y="3945"/>
                  </a:lnTo>
                  <a:lnTo>
                    <a:pt x="26038" y="3890"/>
                  </a:lnTo>
                  <a:lnTo>
                    <a:pt x="26093" y="3835"/>
                  </a:lnTo>
                  <a:lnTo>
                    <a:pt x="26148" y="3779"/>
                  </a:lnTo>
                  <a:lnTo>
                    <a:pt x="26204" y="3697"/>
                  </a:lnTo>
                  <a:lnTo>
                    <a:pt x="26204" y="3642"/>
                  </a:lnTo>
                  <a:lnTo>
                    <a:pt x="26204" y="3586"/>
                  </a:lnTo>
                  <a:lnTo>
                    <a:pt x="26148" y="3504"/>
                  </a:lnTo>
                  <a:lnTo>
                    <a:pt x="26093" y="3448"/>
                  </a:lnTo>
                  <a:lnTo>
                    <a:pt x="26038" y="3393"/>
                  </a:lnTo>
                  <a:lnTo>
                    <a:pt x="25928" y="3338"/>
                  </a:lnTo>
                  <a:lnTo>
                    <a:pt x="25817" y="3311"/>
                  </a:lnTo>
                  <a:lnTo>
                    <a:pt x="25679" y="3283"/>
                  </a:lnTo>
                  <a:lnTo>
                    <a:pt x="20742" y="3283"/>
                  </a:lnTo>
                  <a:lnTo>
                    <a:pt x="20053" y="387"/>
                  </a:lnTo>
                  <a:lnTo>
                    <a:pt x="20025" y="304"/>
                  </a:lnTo>
                  <a:lnTo>
                    <a:pt x="19970" y="249"/>
                  </a:lnTo>
                  <a:lnTo>
                    <a:pt x="19887" y="166"/>
                  </a:lnTo>
                  <a:lnTo>
                    <a:pt x="19804" y="111"/>
                  </a:lnTo>
                  <a:lnTo>
                    <a:pt x="19611" y="56"/>
                  </a:lnTo>
                  <a:lnTo>
                    <a:pt x="19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2;p52">
              <a:extLst>
                <a:ext uri="{FF2B5EF4-FFF2-40B4-BE49-F238E27FC236}">
                  <a16:creationId xmlns:a16="http://schemas.microsoft.com/office/drawing/2014/main" id="{5D5DE65A-AA4A-AD9F-14F2-75DA2E3942FC}"/>
                </a:ext>
              </a:extLst>
            </p:cNvPr>
            <p:cNvSpPr/>
            <p:nvPr/>
          </p:nvSpPr>
          <p:spPr>
            <a:xfrm>
              <a:off x="6922911" y="3982826"/>
              <a:ext cx="293434" cy="186510"/>
            </a:xfrm>
            <a:custGeom>
              <a:avLst/>
              <a:gdLst/>
              <a:ahLst/>
              <a:cxnLst/>
              <a:rect l="l" t="t" r="r" b="b"/>
              <a:pathLst>
                <a:path w="17185" h="10923" extrusionOk="0">
                  <a:moveTo>
                    <a:pt x="7944" y="0"/>
                  </a:moveTo>
                  <a:lnTo>
                    <a:pt x="1" y="10923"/>
                  </a:lnTo>
                  <a:lnTo>
                    <a:pt x="3531" y="10923"/>
                  </a:lnTo>
                  <a:lnTo>
                    <a:pt x="8524" y="4083"/>
                  </a:lnTo>
                  <a:lnTo>
                    <a:pt x="13543" y="10923"/>
                  </a:lnTo>
                  <a:lnTo>
                    <a:pt x="17184" y="10923"/>
                  </a:lnTo>
                  <a:lnTo>
                    <a:pt x="9130" y="0"/>
                  </a:lnTo>
                  <a:lnTo>
                    <a:pt x="8524" y="414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3;p52">
              <a:extLst>
                <a:ext uri="{FF2B5EF4-FFF2-40B4-BE49-F238E27FC236}">
                  <a16:creationId xmlns:a16="http://schemas.microsoft.com/office/drawing/2014/main" id="{470E191F-FB5C-7C1A-8509-005524257BDD}"/>
                </a:ext>
              </a:extLst>
            </p:cNvPr>
            <p:cNvSpPr/>
            <p:nvPr/>
          </p:nvSpPr>
          <p:spPr>
            <a:xfrm>
              <a:off x="6778320" y="3823023"/>
              <a:ext cx="590129" cy="246802"/>
            </a:xfrm>
            <a:custGeom>
              <a:avLst/>
              <a:gdLst/>
              <a:ahLst/>
              <a:cxnLst/>
              <a:rect l="l" t="t" r="r" b="b"/>
              <a:pathLst>
                <a:path w="34561" h="14454" extrusionOk="0">
                  <a:moveTo>
                    <a:pt x="4220" y="1"/>
                  </a:moveTo>
                  <a:lnTo>
                    <a:pt x="0" y="14454"/>
                  </a:lnTo>
                  <a:lnTo>
                    <a:pt x="34560" y="14454"/>
                  </a:lnTo>
                  <a:lnTo>
                    <a:pt x="30340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;p52">
              <a:extLst>
                <a:ext uri="{FF2B5EF4-FFF2-40B4-BE49-F238E27FC236}">
                  <a16:creationId xmlns:a16="http://schemas.microsoft.com/office/drawing/2014/main" id="{092ABCD9-194F-F914-A93F-4A6730684866}"/>
                </a:ext>
              </a:extLst>
            </p:cNvPr>
            <p:cNvSpPr/>
            <p:nvPr/>
          </p:nvSpPr>
          <p:spPr>
            <a:xfrm>
              <a:off x="6762320" y="3813737"/>
              <a:ext cx="612258" cy="261879"/>
            </a:xfrm>
            <a:custGeom>
              <a:avLst/>
              <a:gdLst/>
              <a:ahLst/>
              <a:cxnLst/>
              <a:rect l="l" t="t" r="r" b="b"/>
              <a:pathLst>
                <a:path w="35857" h="15337" extrusionOk="0">
                  <a:moveTo>
                    <a:pt x="30451" y="855"/>
                  </a:moveTo>
                  <a:lnTo>
                    <a:pt x="30699" y="1655"/>
                  </a:lnTo>
                  <a:lnTo>
                    <a:pt x="34423" y="14453"/>
                  </a:lnTo>
                  <a:lnTo>
                    <a:pt x="1434" y="14453"/>
                  </a:lnTo>
                  <a:lnTo>
                    <a:pt x="4937" y="2510"/>
                  </a:lnTo>
                  <a:lnTo>
                    <a:pt x="5406" y="855"/>
                  </a:lnTo>
                  <a:close/>
                  <a:moveTo>
                    <a:pt x="4882" y="0"/>
                  </a:moveTo>
                  <a:lnTo>
                    <a:pt x="4662" y="28"/>
                  </a:lnTo>
                  <a:lnTo>
                    <a:pt x="4468" y="83"/>
                  </a:lnTo>
                  <a:lnTo>
                    <a:pt x="4331" y="193"/>
                  </a:lnTo>
                  <a:lnTo>
                    <a:pt x="4275" y="249"/>
                  </a:lnTo>
                  <a:lnTo>
                    <a:pt x="4248" y="304"/>
                  </a:lnTo>
                  <a:lnTo>
                    <a:pt x="28" y="14784"/>
                  </a:lnTo>
                  <a:lnTo>
                    <a:pt x="0" y="14867"/>
                  </a:lnTo>
                  <a:lnTo>
                    <a:pt x="28" y="14977"/>
                  </a:lnTo>
                  <a:lnTo>
                    <a:pt x="83" y="15060"/>
                  </a:lnTo>
                  <a:lnTo>
                    <a:pt x="138" y="15143"/>
                  </a:lnTo>
                  <a:lnTo>
                    <a:pt x="248" y="15226"/>
                  </a:lnTo>
                  <a:lnTo>
                    <a:pt x="359" y="15281"/>
                  </a:lnTo>
                  <a:lnTo>
                    <a:pt x="497" y="15308"/>
                  </a:lnTo>
                  <a:lnTo>
                    <a:pt x="662" y="15336"/>
                  </a:lnTo>
                  <a:lnTo>
                    <a:pt x="35222" y="15336"/>
                  </a:lnTo>
                  <a:lnTo>
                    <a:pt x="35443" y="15308"/>
                  </a:lnTo>
                  <a:lnTo>
                    <a:pt x="35636" y="15226"/>
                  </a:lnTo>
                  <a:lnTo>
                    <a:pt x="35747" y="15115"/>
                  </a:lnTo>
                  <a:lnTo>
                    <a:pt x="35829" y="14977"/>
                  </a:lnTo>
                  <a:lnTo>
                    <a:pt x="35857" y="14895"/>
                  </a:lnTo>
                  <a:lnTo>
                    <a:pt x="35829" y="14784"/>
                  </a:lnTo>
                  <a:lnTo>
                    <a:pt x="31637" y="304"/>
                  </a:lnTo>
                  <a:lnTo>
                    <a:pt x="31609" y="249"/>
                  </a:lnTo>
                  <a:lnTo>
                    <a:pt x="31554" y="193"/>
                  </a:lnTo>
                  <a:lnTo>
                    <a:pt x="31389" y="83"/>
                  </a:lnTo>
                  <a:lnTo>
                    <a:pt x="31195" y="28"/>
                  </a:lnTo>
                  <a:lnTo>
                    <a:pt x="31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5;p52">
              <a:extLst>
                <a:ext uri="{FF2B5EF4-FFF2-40B4-BE49-F238E27FC236}">
                  <a16:creationId xmlns:a16="http://schemas.microsoft.com/office/drawing/2014/main" id="{2F618EB1-1D98-BCA9-E4ED-CF52232A17E1}"/>
                </a:ext>
              </a:extLst>
            </p:cNvPr>
            <p:cNvSpPr/>
            <p:nvPr/>
          </p:nvSpPr>
          <p:spPr>
            <a:xfrm>
              <a:off x="6791980" y="3813259"/>
              <a:ext cx="557652" cy="262818"/>
            </a:xfrm>
            <a:custGeom>
              <a:avLst/>
              <a:gdLst/>
              <a:ahLst/>
              <a:cxnLst/>
              <a:rect l="l" t="t" r="r" b="b"/>
              <a:pathLst>
                <a:path w="32659" h="15392" extrusionOk="0">
                  <a:moveTo>
                    <a:pt x="15557" y="4690"/>
                  </a:moveTo>
                  <a:lnTo>
                    <a:pt x="15557" y="7282"/>
                  </a:lnTo>
                  <a:lnTo>
                    <a:pt x="8579" y="7282"/>
                  </a:lnTo>
                  <a:lnTo>
                    <a:pt x="9158" y="4690"/>
                  </a:lnTo>
                  <a:close/>
                  <a:moveTo>
                    <a:pt x="23197" y="4690"/>
                  </a:moveTo>
                  <a:lnTo>
                    <a:pt x="23804" y="7282"/>
                  </a:lnTo>
                  <a:lnTo>
                    <a:pt x="16854" y="7282"/>
                  </a:lnTo>
                  <a:lnTo>
                    <a:pt x="16854" y="4690"/>
                  </a:lnTo>
                  <a:close/>
                  <a:moveTo>
                    <a:pt x="15557" y="8138"/>
                  </a:moveTo>
                  <a:lnTo>
                    <a:pt x="15557" y="10730"/>
                  </a:lnTo>
                  <a:lnTo>
                    <a:pt x="7779" y="10730"/>
                  </a:lnTo>
                  <a:lnTo>
                    <a:pt x="8386" y="8138"/>
                  </a:lnTo>
                  <a:close/>
                  <a:moveTo>
                    <a:pt x="23997" y="8138"/>
                  </a:moveTo>
                  <a:lnTo>
                    <a:pt x="24604" y="10730"/>
                  </a:lnTo>
                  <a:lnTo>
                    <a:pt x="16854" y="10730"/>
                  </a:lnTo>
                  <a:lnTo>
                    <a:pt x="16854" y="8138"/>
                  </a:lnTo>
                  <a:close/>
                  <a:moveTo>
                    <a:pt x="22728" y="1"/>
                  </a:moveTo>
                  <a:lnTo>
                    <a:pt x="22508" y="28"/>
                  </a:lnTo>
                  <a:lnTo>
                    <a:pt x="22397" y="28"/>
                  </a:lnTo>
                  <a:lnTo>
                    <a:pt x="22287" y="84"/>
                  </a:lnTo>
                  <a:lnTo>
                    <a:pt x="22232" y="139"/>
                  </a:lnTo>
                  <a:lnTo>
                    <a:pt x="22177" y="194"/>
                  </a:lnTo>
                  <a:lnTo>
                    <a:pt x="22149" y="277"/>
                  </a:lnTo>
                  <a:lnTo>
                    <a:pt x="22177" y="359"/>
                  </a:lnTo>
                  <a:lnTo>
                    <a:pt x="22977" y="3835"/>
                  </a:lnTo>
                  <a:lnTo>
                    <a:pt x="16854" y="3835"/>
                  </a:lnTo>
                  <a:lnTo>
                    <a:pt x="16854" y="690"/>
                  </a:lnTo>
                  <a:lnTo>
                    <a:pt x="16826" y="608"/>
                  </a:lnTo>
                  <a:lnTo>
                    <a:pt x="16798" y="525"/>
                  </a:lnTo>
                  <a:lnTo>
                    <a:pt x="16716" y="442"/>
                  </a:lnTo>
                  <a:lnTo>
                    <a:pt x="16633" y="387"/>
                  </a:lnTo>
                  <a:lnTo>
                    <a:pt x="16440" y="304"/>
                  </a:lnTo>
                  <a:lnTo>
                    <a:pt x="15971" y="304"/>
                  </a:lnTo>
                  <a:lnTo>
                    <a:pt x="15750" y="387"/>
                  </a:lnTo>
                  <a:lnTo>
                    <a:pt x="15667" y="442"/>
                  </a:lnTo>
                  <a:lnTo>
                    <a:pt x="15612" y="525"/>
                  </a:lnTo>
                  <a:lnTo>
                    <a:pt x="15557" y="608"/>
                  </a:lnTo>
                  <a:lnTo>
                    <a:pt x="15557" y="690"/>
                  </a:lnTo>
                  <a:lnTo>
                    <a:pt x="15557" y="3835"/>
                  </a:lnTo>
                  <a:lnTo>
                    <a:pt x="9379" y="3835"/>
                  </a:lnTo>
                  <a:lnTo>
                    <a:pt x="10096" y="718"/>
                  </a:lnTo>
                  <a:lnTo>
                    <a:pt x="10096" y="608"/>
                  </a:lnTo>
                  <a:lnTo>
                    <a:pt x="10068" y="525"/>
                  </a:lnTo>
                  <a:lnTo>
                    <a:pt x="10041" y="442"/>
                  </a:lnTo>
                  <a:lnTo>
                    <a:pt x="9958" y="387"/>
                  </a:lnTo>
                  <a:lnTo>
                    <a:pt x="9875" y="304"/>
                  </a:lnTo>
                  <a:lnTo>
                    <a:pt x="9793" y="249"/>
                  </a:lnTo>
                  <a:lnTo>
                    <a:pt x="9572" y="194"/>
                  </a:lnTo>
                  <a:lnTo>
                    <a:pt x="9324" y="166"/>
                  </a:lnTo>
                  <a:lnTo>
                    <a:pt x="9131" y="221"/>
                  </a:lnTo>
                  <a:lnTo>
                    <a:pt x="9020" y="249"/>
                  </a:lnTo>
                  <a:lnTo>
                    <a:pt x="8965" y="304"/>
                  </a:lnTo>
                  <a:lnTo>
                    <a:pt x="8882" y="387"/>
                  </a:lnTo>
                  <a:lnTo>
                    <a:pt x="8855" y="497"/>
                  </a:lnTo>
                  <a:lnTo>
                    <a:pt x="8082" y="3835"/>
                  </a:lnTo>
                  <a:lnTo>
                    <a:pt x="2097" y="3835"/>
                  </a:lnTo>
                  <a:lnTo>
                    <a:pt x="1904" y="3862"/>
                  </a:lnTo>
                  <a:lnTo>
                    <a:pt x="1739" y="3890"/>
                  </a:lnTo>
                  <a:lnTo>
                    <a:pt x="1601" y="3917"/>
                  </a:lnTo>
                  <a:lnTo>
                    <a:pt x="1490" y="3973"/>
                  </a:lnTo>
                  <a:lnTo>
                    <a:pt x="1408" y="4028"/>
                  </a:lnTo>
                  <a:lnTo>
                    <a:pt x="1352" y="4111"/>
                  </a:lnTo>
                  <a:lnTo>
                    <a:pt x="1297" y="4193"/>
                  </a:lnTo>
                  <a:lnTo>
                    <a:pt x="1297" y="4276"/>
                  </a:lnTo>
                  <a:lnTo>
                    <a:pt x="1297" y="4359"/>
                  </a:lnTo>
                  <a:lnTo>
                    <a:pt x="1352" y="4442"/>
                  </a:lnTo>
                  <a:lnTo>
                    <a:pt x="1408" y="4497"/>
                  </a:lnTo>
                  <a:lnTo>
                    <a:pt x="1490" y="4579"/>
                  </a:lnTo>
                  <a:lnTo>
                    <a:pt x="1601" y="4607"/>
                  </a:lnTo>
                  <a:lnTo>
                    <a:pt x="1739" y="4662"/>
                  </a:lnTo>
                  <a:lnTo>
                    <a:pt x="1904" y="4690"/>
                  </a:lnTo>
                  <a:lnTo>
                    <a:pt x="7889" y="4690"/>
                  </a:lnTo>
                  <a:lnTo>
                    <a:pt x="7283" y="7282"/>
                  </a:lnTo>
                  <a:lnTo>
                    <a:pt x="1021" y="7282"/>
                  </a:lnTo>
                  <a:lnTo>
                    <a:pt x="828" y="7310"/>
                  </a:lnTo>
                  <a:lnTo>
                    <a:pt x="690" y="7365"/>
                  </a:lnTo>
                  <a:lnTo>
                    <a:pt x="553" y="7420"/>
                  </a:lnTo>
                  <a:lnTo>
                    <a:pt x="470" y="7476"/>
                  </a:lnTo>
                  <a:lnTo>
                    <a:pt x="415" y="7558"/>
                  </a:lnTo>
                  <a:lnTo>
                    <a:pt x="359" y="7641"/>
                  </a:lnTo>
                  <a:lnTo>
                    <a:pt x="359" y="7696"/>
                  </a:lnTo>
                  <a:lnTo>
                    <a:pt x="359" y="7779"/>
                  </a:lnTo>
                  <a:lnTo>
                    <a:pt x="415" y="7862"/>
                  </a:lnTo>
                  <a:lnTo>
                    <a:pt x="470" y="7944"/>
                  </a:lnTo>
                  <a:lnTo>
                    <a:pt x="553" y="8000"/>
                  </a:lnTo>
                  <a:lnTo>
                    <a:pt x="690" y="8055"/>
                  </a:lnTo>
                  <a:lnTo>
                    <a:pt x="828" y="8110"/>
                  </a:lnTo>
                  <a:lnTo>
                    <a:pt x="1021" y="8138"/>
                  </a:lnTo>
                  <a:lnTo>
                    <a:pt x="7089" y="8138"/>
                  </a:lnTo>
                  <a:lnTo>
                    <a:pt x="6483" y="10730"/>
                  </a:lnTo>
                  <a:lnTo>
                    <a:pt x="663" y="10730"/>
                  </a:lnTo>
                  <a:lnTo>
                    <a:pt x="497" y="10758"/>
                  </a:lnTo>
                  <a:lnTo>
                    <a:pt x="332" y="10785"/>
                  </a:lnTo>
                  <a:lnTo>
                    <a:pt x="222" y="10841"/>
                  </a:lnTo>
                  <a:lnTo>
                    <a:pt x="111" y="10923"/>
                  </a:lnTo>
                  <a:lnTo>
                    <a:pt x="56" y="10978"/>
                  </a:lnTo>
                  <a:lnTo>
                    <a:pt x="1" y="11061"/>
                  </a:lnTo>
                  <a:lnTo>
                    <a:pt x="1" y="11144"/>
                  </a:lnTo>
                  <a:lnTo>
                    <a:pt x="1" y="11227"/>
                  </a:lnTo>
                  <a:lnTo>
                    <a:pt x="56" y="11309"/>
                  </a:lnTo>
                  <a:lnTo>
                    <a:pt x="111" y="11365"/>
                  </a:lnTo>
                  <a:lnTo>
                    <a:pt x="222" y="11447"/>
                  </a:lnTo>
                  <a:lnTo>
                    <a:pt x="332" y="11503"/>
                  </a:lnTo>
                  <a:lnTo>
                    <a:pt x="497" y="11530"/>
                  </a:lnTo>
                  <a:lnTo>
                    <a:pt x="663" y="11558"/>
                  </a:lnTo>
                  <a:lnTo>
                    <a:pt x="883" y="11585"/>
                  </a:lnTo>
                  <a:lnTo>
                    <a:pt x="6290" y="11585"/>
                  </a:lnTo>
                  <a:lnTo>
                    <a:pt x="5545" y="14840"/>
                  </a:lnTo>
                  <a:lnTo>
                    <a:pt x="5545" y="14950"/>
                  </a:lnTo>
                  <a:lnTo>
                    <a:pt x="5545" y="15033"/>
                  </a:lnTo>
                  <a:lnTo>
                    <a:pt x="5600" y="15116"/>
                  </a:lnTo>
                  <a:lnTo>
                    <a:pt x="5655" y="15199"/>
                  </a:lnTo>
                  <a:lnTo>
                    <a:pt x="5738" y="15254"/>
                  </a:lnTo>
                  <a:lnTo>
                    <a:pt x="5848" y="15309"/>
                  </a:lnTo>
                  <a:lnTo>
                    <a:pt x="6069" y="15364"/>
                  </a:lnTo>
                  <a:lnTo>
                    <a:pt x="6290" y="15392"/>
                  </a:lnTo>
                  <a:lnTo>
                    <a:pt x="6510" y="15336"/>
                  </a:lnTo>
                  <a:lnTo>
                    <a:pt x="6593" y="15309"/>
                  </a:lnTo>
                  <a:lnTo>
                    <a:pt x="6676" y="15254"/>
                  </a:lnTo>
                  <a:lnTo>
                    <a:pt x="6731" y="15171"/>
                  </a:lnTo>
                  <a:lnTo>
                    <a:pt x="6758" y="15088"/>
                  </a:lnTo>
                  <a:lnTo>
                    <a:pt x="7586" y="11585"/>
                  </a:lnTo>
                  <a:lnTo>
                    <a:pt x="15557" y="11585"/>
                  </a:lnTo>
                  <a:lnTo>
                    <a:pt x="15557" y="14674"/>
                  </a:lnTo>
                  <a:lnTo>
                    <a:pt x="15557" y="14757"/>
                  </a:lnTo>
                  <a:lnTo>
                    <a:pt x="15612" y="14840"/>
                  </a:lnTo>
                  <a:lnTo>
                    <a:pt x="15667" y="14923"/>
                  </a:lnTo>
                  <a:lnTo>
                    <a:pt x="15750" y="14978"/>
                  </a:lnTo>
                  <a:lnTo>
                    <a:pt x="15971" y="15033"/>
                  </a:lnTo>
                  <a:lnTo>
                    <a:pt x="16192" y="15061"/>
                  </a:lnTo>
                  <a:lnTo>
                    <a:pt x="16440" y="15033"/>
                  </a:lnTo>
                  <a:lnTo>
                    <a:pt x="16633" y="14978"/>
                  </a:lnTo>
                  <a:lnTo>
                    <a:pt x="16716" y="14923"/>
                  </a:lnTo>
                  <a:lnTo>
                    <a:pt x="16798" y="14840"/>
                  </a:lnTo>
                  <a:lnTo>
                    <a:pt x="16826" y="14757"/>
                  </a:lnTo>
                  <a:lnTo>
                    <a:pt x="16854" y="14674"/>
                  </a:lnTo>
                  <a:lnTo>
                    <a:pt x="16854" y="11585"/>
                  </a:lnTo>
                  <a:lnTo>
                    <a:pt x="24797" y="11585"/>
                  </a:lnTo>
                  <a:lnTo>
                    <a:pt x="25542" y="14730"/>
                  </a:lnTo>
                  <a:lnTo>
                    <a:pt x="25597" y="14840"/>
                  </a:lnTo>
                  <a:lnTo>
                    <a:pt x="25652" y="14895"/>
                  </a:lnTo>
                  <a:lnTo>
                    <a:pt x="25735" y="14950"/>
                  </a:lnTo>
                  <a:lnTo>
                    <a:pt x="25818" y="15005"/>
                  </a:lnTo>
                  <a:lnTo>
                    <a:pt x="26038" y="15033"/>
                  </a:lnTo>
                  <a:lnTo>
                    <a:pt x="26259" y="15033"/>
                  </a:lnTo>
                  <a:lnTo>
                    <a:pt x="26507" y="14950"/>
                  </a:lnTo>
                  <a:lnTo>
                    <a:pt x="26590" y="14895"/>
                  </a:lnTo>
                  <a:lnTo>
                    <a:pt x="26673" y="14840"/>
                  </a:lnTo>
                  <a:lnTo>
                    <a:pt x="26755" y="14785"/>
                  </a:lnTo>
                  <a:lnTo>
                    <a:pt x="26783" y="14702"/>
                  </a:lnTo>
                  <a:lnTo>
                    <a:pt x="26811" y="14592"/>
                  </a:lnTo>
                  <a:lnTo>
                    <a:pt x="26811" y="14509"/>
                  </a:lnTo>
                  <a:lnTo>
                    <a:pt x="26121" y="11585"/>
                  </a:lnTo>
                  <a:lnTo>
                    <a:pt x="31775" y="11585"/>
                  </a:lnTo>
                  <a:lnTo>
                    <a:pt x="31996" y="11558"/>
                  </a:lnTo>
                  <a:lnTo>
                    <a:pt x="32162" y="11530"/>
                  </a:lnTo>
                  <a:lnTo>
                    <a:pt x="32327" y="11503"/>
                  </a:lnTo>
                  <a:lnTo>
                    <a:pt x="32437" y="11447"/>
                  </a:lnTo>
                  <a:lnTo>
                    <a:pt x="32548" y="11365"/>
                  </a:lnTo>
                  <a:lnTo>
                    <a:pt x="32603" y="11309"/>
                  </a:lnTo>
                  <a:lnTo>
                    <a:pt x="32658" y="11227"/>
                  </a:lnTo>
                  <a:lnTo>
                    <a:pt x="32658" y="11144"/>
                  </a:lnTo>
                  <a:lnTo>
                    <a:pt x="32658" y="11061"/>
                  </a:lnTo>
                  <a:lnTo>
                    <a:pt x="32603" y="10978"/>
                  </a:lnTo>
                  <a:lnTo>
                    <a:pt x="32548" y="10923"/>
                  </a:lnTo>
                  <a:lnTo>
                    <a:pt x="32437" y="10841"/>
                  </a:lnTo>
                  <a:lnTo>
                    <a:pt x="32327" y="10785"/>
                  </a:lnTo>
                  <a:lnTo>
                    <a:pt x="32162" y="10758"/>
                  </a:lnTo>
                  <a:lnTo>
                    <a:pt x="31996" y="10730"/>
                  </a:lnTo>
                  <a:lnTo>
                    <a:pt x="25900" y="10730"/>
                  </a:lnTo>
                  <a:lnTo>
                    <a:pt x="25294" y="8138"/>
                  </a:lnTo>
                  <a:lnTo>
                    <a:pt x="31389" y="8138"/>
                  </a:lnTo>
                  <a:lnTo>
                    <a:pt x="31582" y="8110"/>
                  </a:lnTo>
                  <a:lnTo>
                    <a:pt x="31720" y="8055"/>
                  </a:lnTo>
                  <a:lnTo>
                    <a:pt x="31831" y="8000"/>
                  </a:lnTo>
                  <a:lnTo>
                    <a:pt x="31941" y="7944"/>
                  </a:lnTo>
                  <a:lnTo>
                    <a:pt x="31996" y="7862"/>
                  </a:lnTo>
                  <a:lnTo>
                    <a:pt x="32051" y="7779"/>
                  </a:lnTo>
                  <a:lnTo>
                    <a:pt x="32051" y="7696"/>
                  </a:lnTo>
                  <a:lnTo>
                    <a:pt x="32051" y="7641"/>
                  </a:lnTo>
                  <a:lnTo>
                    <a:pt x="31996" y="7558"/>
                  </a:lnTo>
                  <a:lnTo>
                    <a:pt x="31941" y="7476"/>
                  </a:lnTo>
                  <a:lnTo>
                    <a:pt x="31831" y="7420"/>
                  </a:lnTo>
                  <a:lnTo>
                    <a:pt x="31720" y="7365"/>
                  </a:lnTo>
                  <a:lnTo>
                    <a:pt x="31582" y="7310"/>
                  </a:lnTo>
                  <a:lnTo>
                    <a:pt x="31389" y="7282"/>
                  </a:lnTo>
                  <a:lnTo>
                    <a:pt x="25101" y="7282"/>
                  </a:lnTo>
                  <a:lnTo>
                    <a:pt x="24494" y="4690"/>
                  </a:lnTo>
                  <a:lnTo>
                    <a:pt x="30093" y="4690"/>
                  </a:lnTo>
                  <a:lnTo>
                    <a:pt x="30258" y="4662"/>
                  </a:lnTo>
                  <a:lnTo>
                    <a:pt x="30396" y="4607"/>
                  </a:lnTo>
                  <a:lnTo>
                    <a:pt x="30507" y="4579"/>
                  </a:lnTo>
                  <a:lnTo>
                    <a:pt x="30589" y="4497"/>
                  </a:lnTo>
                  <a:lnTo>
                    <a:pt x="30645" y="4442"/>
                  </a:lnTo>
                  <a:lnTo>
                    <a:pt x="30700" y="4359"/>
                  </a:lnTo>
                  <a:lnTo>
                    <a:pt x="30700" y="4276"/>
                  </a:lnTo>
                  <a:lnTo>
                    <a:pt x="30700" y="4193"/>
                  </a:lnTo>
                  <a:lnTo>
                    <a:pt x="30645" y="4111"/>
                  </a:lnTo>
                  <a:lnTo>
                    <a:pt x="30589" y="4028"/>
                  </a:lnTo>
                  <a:lnTo>
                    <a:pt x="30507" y="3973"/>
                  </a:lnTo>
                  <a:lnTo>
                    <a:pt x="30396" y="3917"/>
                  </a:lnTo>
                  <a:lnTo>
                    <a:pt x="30258" y="3890"/>
                  </a:lnTo>
                  <a:lnTo>
                    <a:pt x="30093" y="3862"/>
                  </a:lnTo>
                  <a:lnTo>
                    <a:pt x="29900" y="3835"/>
                  </a:lnTo>
                  <a:lnTo>
                    <a:pt x="24301" y="3835"/>
                  </a:lnTo>
                  <a:lnTo>
                    <a:pt x="23501" y="470"/>
                  </a:lnTo>
                  <a:lnTo>
                    <a:pt x="23446" y="359"/>
                  </a:lnTo>
                  <a:lnTo>
                    <a:pt x="23390" y="277"/>
                  </a:lnTo>
                  <a:lnTo>
                    <a:pt x="23308" y="194"/>
                  </a:lnTo>
                  <a:lnTo>
                    <a:pt x="23225" y="139"/>
                  </a:lnTo>
                  <a:lnTo>
                    <a:pt x="22977" y="56"/>
                  </a:lnTo>
                  <a:lnTo>
                    <a:pt x="2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6;p52">
              <a:extLst>
                <a:ext uri="{FF2B5EF4-FFF2-40B4-BE49-F238E27FC236}">
                  <a16:creationId xmlns:a16="http://schemas.microsoft.com/office/drawing/2014/main" id="{81B6F31A-6EB0-56D4-B19F-CE92C725815A}"/>
                </a:ext>
              </a:extLst>
            </p:cNvPr>
            <p:cNvSpPr/>
            <p:nvPr/>
          </p:nvSpPr>
          <p:spPr>
            <a:xfrm>
              <a:off x="7438149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28327" y="1"/>
                  </a:moveTo>
                  <a:lnTo>
                    <a:pt x="28107" y="56"/>
                  </a:lnTo>
                  <a:lnTo>
                    <a:pt x="27472" y="194"/>
                  </a:lnTo>
                  <a:lnTo>
                    <a:pt x="26534" y="442"/>
                  </a:lnTo>
                  <a:lnTo>
                    <a:pt x="25928" y="607"/>
                  </a:lnTo>
                  <a:lnTo>
                    <a:pt x="25293" y="800"/>
                  </a:lnTo>
                  <a:lnTo>
                    <a:pt x="24576" y="1049"/>
                  </a:lnTo>
                  <a:lnTo>
                    <a:pt x="23831" y="1324"/>
                  </a:lnTo>
                  <a:lnTo>
                    <a:pt x="23031" y="1628"/>
                  </a:lnTo>
                  <a:lnTo>
                    <a:pt x="22204" y="1986"/>
                  </a:lnTo>
                  <a:lnTo>
                    <a:pt x="21349" y="2373"/>
                  </a:lnTo>
                  <a:lnTo>
                    <a:pt x="20466" y="2786"/>
                  </a:lnTo>
                  <a:lnTo>
                    <a:pt x="19584" y="3255"/>
                  </a:lnTo>
                  <a:lnTo>
                    <a:pt x="18673" y="3752"/>
                  </a:lnTo>
                  <a:lnTo>
                    <a:pt x="17763" y="4303"/>
                  </a:lnTo>
                  <a:lnTo>
                    <a:pt x="16825" y="4883"/>
                  </a:lnTo>
                  <a:lnTo>
                    <a:pt x="15915" y="5517"/>
                  </a:lnTo>
                  <a:lnTo>
                    <a:pt x="15005" y="6179"/>
                  </a:lnTo>
                  <a:lnTo>
                    <a:pt x="14095" y="6896"/>
                  </a:lnTo>
                  <a:lnTo>
                    <a:pt x="13185" y="7641"/>
                  </a:lnTo>
                  <a:lnTo>
                    <a:pt x="12302" y="8413"/>
                  </a:lnTo>
                  <a:lnTo>
                    <a:pt x="11447" y="9213"/>
                  </a:lnTo>
                  <a:lnTo>
                    <a:pt x="10592" y="10068"/>
                  </a:lnTo>
                  <a:lnTo>
                    <a:pt x="9764" y="10951"/>
                  </a:lnTo>
                  <a:lnTo>
                    <a:pt x="8965" y="11861"/>
                  </a:lnTo>
                  <a:lnTo>
                    <a:pt x="8192" y="12799"/>
                  </a:lnTo>
                  <a:lnTo>
                    <a:pt x="7475" y="13792"/>
                  </a:lnTo>
                  <a:lnTo>
                    <a:pt x="6758" y="14785"/>
                  </a:lnTo>
                  <a:lnTo>
                    <a:pt x="6068" y="15805"/>
                  </a:lnTo>
                  <a:lnTo>
                    <a:pt x="5407" y="16853"/>
                  </a:lnTo>
                  <a:lnTo>
                    <a:pt x="4800" y="17929"/>
                  </a:lnTo>
                  <a:lnTo>
                    <a:pt x="4220" y="19005"/>
                  </a:lnTo>
                  <a:lnTo>
                    <a:pt x="3669" y="20108"/>
                  </a:lnTo>
                  <a:lnTo>
                    <a:pt x="3145" y="21211"/>
                  </a:lnTo>
                  <a:lnTo>
                    <a:pt x="2676" y="22342"/>
                  </a:lnTo>
                  <a:lnTo>
                    <a:pt x="2235" y="23473"/>
                  </a:lnTo>
                  <a:lnTo>
                    <a:pt x="1848" y="24604"/>
                  </a:lnTo>
                  <a:lnTo>
                    <a:pt x="1490" y="25735"/>
                  </a:lnTo>
                  <a:lnTo>
                    <a:pt x="1186" y="26893"/>
                  </a:lnTo>
                  <a:lnTo>
                    <a:pt x="911" y="28024"/>
                  </a:lnTo>
                  <a:lnTo>
                    <a:pt x="662" y="29182"/>
                  </a:lnTo>
                  <a:lnTo>
                    <a:pt x="469" y="30313"/>
                  </a:lnTo>
                  <a:lnTo>
                    <a:pt x="304" y="31417"/>
                  </a:lnTo>
                  <a:lnTo>
                    <a:pt x="194" y="32547"/>
                  </a:lnTo>
                  <a:lnTo>
                    <a:pt x="83" y="33623"/>
                  </a:lnTo>
                  <a:lnTo>
                    <a:pt x="28" y="34699"/>
                  </a:lnTo>
                  <a:lnTo>
                    <a:pt x="0" y="35719"/>
                  </a:lnTo>
                  <a:lnTo>
                    <a:pt x="28" y="36740"/>
                  </a:lnTo>
                  <a:lnTo>
                    <a:pt x="56" y="37705"/>
                  </a:lnTo>
                  <a:lnTo>
                    <a:pt x="111" y="38643"/>
                  </a:lnTo>
                  <a:lnTo>
                    <a:pt x="166" y="39553"/>
                  </a:lnTo>
                  <a:lnTo>
                    <a:pt x="276" y="40381"/>
                  </a:lnTo>
                  <a:lnTo>
                    <a:pt x="387" y="41181"/>
                  </a:lnTo>
                  <a:lnTo>
                    <a:pt x="497" y="41925"/>
                  </a:lnTo>
                  <a:lnTo>
                    <a:pt x="607" y="42587"/>
                  </a:lnTo>
                  <a:lnTo>
                    <a:pt x="718" y="43166"/>
                  </a:lnTo>
                  <a:lnTo>
                    <a:pt x="966" y="44132"/>
                  </a:lnTo>
                  <a:lnTo>
                    <a:pt x="1131" y="44766"/>
                  </a:lnTo>
                  <a:lnTo>
                    <a:pt x="1186" y="44959"/>
                  </a:lnTo>
                  <a:lnTo>
                    <a:pt x="1407" y="44932"/>
                  </a:lnTo>
                  <a:lnTo>
                    <a:pt x="2042" y="44794"/>
                  </a:lnTo>
                  <a:lnTo>
                    <a:pt x="3007" y="44546"/>
                  </a:lnTo>
                  <a:lnTo>
                    <a:pt x="3586" y="44380"/>
                  </a:lnTo>
                  <a:lnTo>
                    <a:pt x="4220" y="44159"/>
                  </a:lnTo>
                  <a:lnTo>
                    <a:pt x="4938" y="43939"/>
                  </a:lnTo>
                  <a:lnTo>
                    <a:pt x="5682" y="43663"/>
                  </a:lnTo>
                  <a:lnTo>
                    <a:pt x="6455" y="43332"/>
                  </a:lnTo>
                  <a:lnTo>
                    <a:pt x="7282" y="43001"/>
                  </a:lnTo>
                  <a:lnTo>
                    <a:pt x="8137" y="42615"/>
                  </a:lnTo>
                  <a:lnTo>
                    <a:pt x="9020" y="42174"/>
                  </a:lnTo>
                  <a:lnTo>
                    <a:pt x="9930" y="41705"/>
                  </a:lnTo>
                  <a:lnTo>
                    <a:pt x="10840" y="41208"/>
                  </a:lnTo>
                  <a:lnTo>
                    <a:pt x="11750" y="40656"/>
                  </a:lnTo>
                  <a:lnTo>
                    <a:pt x="12661" y="40077"/>
                  </a:lnTo>
                  <a:lnTo>
                    <a:pt x="13598" y="39443"/>
                  </a:lnTo>
                  <a:lnTo>
                    <a:pt x="14509" y="38781"/>
                  </a:lnTo>
                  <a:lnTo>
                    <a:pt x="15419" y="38064"/>
                  </a:lnTo>
                  <a:lnTo>
                    <a:pt x="16301" y="37347"/>
                  </a:lnTo>
                  <a:lnTo>
                    <a:pt x="17184" y="36547"/>
                  </a:lnTo>
                  <a:lnTo>
                    <a:pt x="18067" y="35747"/>
                  </a:lnTo>
                  <a:lnTo>
                    <a:pt x="18922" y="34892"/>
                  </a:lnTo>
                  <a:lnTo>
                    <a:pt x="19722" y="34009"/>
                  </a:lnTo>
                  <a:lnTo>
                    <a:pt x="20521" y="33099"/>
                  </a:lnTo>
                  <a:lnTo>
                    <a:pt x="21294" y="32161"/>
                  </a:lnTo>
                  <a:lnTo>
                    <a:pt x="22038" y="31196"/>
                  </a:lnTo>
                  <a:lnTo>
                    <a:pt x="22756" y="30203"/>
                  </a:lnTo>
                  <a:lnTo>
                    <a:pt x="23445" y="29182"/>
                  </a:lnTo>
                  <a:lnTo>
                    <a:pt x="24107" y="28134"/>
                  </a:lnTo>
                  <a:lnTo>
                    <a:pt x="24742" y="27059"/>
                  </a:lnTo>
                  <a:lnTo>
                    <a:pt x="25321" y="25983"/>
                  </a:lnTo>
                  <a:lnTo>
                    <a:pt x="25872" y="24907"/>
                  </a:lnTo>
                  <a:lnTo>
                    <a:pt x="26369" y="23776"/>
                  </a:lnTo>
                  <a:lnTo>
                    <a:pt x="26865" y="22673"/>
                  </a:lnTo>
                  <a:lnTo>
                    <a:pt x="27307" y="21542"/>
                  </a:lnTo>
                  <a:lnTo>
                    <a:pt x="27693" y="20384"/>
                  </a:lnTo>
                  <a:lnTo>
                    <a:pt x="28051" y="19253"/>
                  </a:lnTo>
                  <a:lnTo>
                    <a:pt x="28382" y="18094"/>
                  </a:lnTo>
                  <a:lnTo>
                    <a:pt x="28658" y="16964"/>
                  </a:lnTo>
                  <a:lnTo>
                    <a:pt x="28879" y="15833"/>
                  </a:lnTo>
                  <a:lnTo>
                    <a:pt x="29072" y="14702"/>
                  </a:lnTo>
                  <a:lnTo>
                    <a:pt x="29237" y="13571"/>
                  </a:lnTo>
                  <a:lnTo>
                    <a:pt x="29375" y="12468"/>
                  </a:lnTo>
                  <a:lnTo>
                    <a:pt x="29458" y="11364"/>
                  </a:lnTo>
                  <a:lnTo>
                    <a:pt x="29513" y="10316"/>
                  </a:lnTo>
                  <a:lnTo>
                    <a:pt x="29541" y="9268"/>
                  </a:lnTo>
                  <a:lnTo>
                    <a:pt x="29541" y="8248"/>
                  </a:lnTo>
                  <a:lnTo>
                    <a:pt x="29486" y="7282"/>
                  </a:lnTo>
                  <a:lnTo>
                    <a:pt x="29430" y="6344"/>
                  </a:lnTo>
                  <a:lnTo>
                    <a:pt x="29375" y="5434"/>
                  </a:lnTo>
                  <a:lnTo>
                    <a:pt x="29265" y="4607"/>
                  </a:lnTo>
                  <a:lnTo>
                    <a:pt x="29155" y="3807"/>
                  </a:lnTo>
                  <a:lnTo>
                    <a:pt x="29044" y="3062"/>
                  </a:lnTo>
                  <a:lnTo>
                    <a:pt x="28934" y="2400"/>
                  </a:lnTo>
                  <a:lnTo>
                    <a:pt x="28796" y="1821"/>
                  </a:lnTo>
                  <a:lnTo>
                    <a:pt x="28575" y="856"/>
                  </a:lnTo>
                  <a:lnTo>
                    <a:pt x="28410" y="221"/>
                  </a:lnTo>
                  <a:lnTo>
                    <a:pt x="28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7;p52">
              <a:extLst>
                <a:ext uri="{FF2B5EF4-FFF2-40B4-BE49-F238E27FC236}">
                  <a16:creationId xmlns:a16="http://schemas.microsoft.com/office/drawing/2014/main" id="{CD092E48-EF99-8DA2-C387-07DEC9B4A087}"/>
                </a:ext>
              </a:extLst>
            </p:cNvPr>
            <p:cNvSpPr/>
            <p:nvPr/>
          </p:nvSpPr>
          <p:spPr>
            <a:xfrm>
              <a:off x="7473938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24245" y="0"/>
                  </a:moveTo>
                  <a:lnTo>
                    <a:pt x="24135" y="28"/>
                  </a:lnTo>
                  <a:lnTo>
                    <a:pt x="24052" y="55"/>
                  </a:lnTo>
                  <a:lnTo>
                    <a:pt x="23997" y="138"/>
                  </a:lnTo>
                  <a:lnTo>
                    <a:pt x="23914" y="221"/>
                  </a:lnTo>
                  <a:lnTo>
                    <a:pt x="11833" y="20521"/>
                  </a:lnTo>
                  <a:lnTo>
                    <a:pt x="11833" y="20521"/>
                  </a:lnTo>
                  <a:lnTo>
                    <a:pt x="14012" y="7089"/>
                  </a:lnTo>
                  <a:lnTo>
                    <a:pt x="14012" y="6978"/>
                  </a:lnTo>
                  <a:lnTo>
                    <a:pt x="13985" y="6896"/>
                  </a:lnTo>
                  <a:lnTo>
                    <a:pt x="13957" y="6785"/>
                  </a:lnTo>
                  <a:lnTo>
                    <a:pt x="13902" y="6702"/>
                  </a:lnTo>
                  <a:lnTo>
                    <a:pt x="13764" y="6592"/>
                  </a:lnTo>
                  <a:lnTo>
                    <a:pt x="13599" y="6509"/>
                  </a:lnTo>
                  <a:lnTo>
                    <a:pt x="13433" y="6482"/>
                  </a:lnTo>
                  <a:lnTo>
                    <a:pt x="13350" y="6509"/>
                  </a:lnTo>
                  <a:lnTo>
                    <a:pt x="13268" y="6537"/>
                  </a:lnTo>
                  <a:lnTo>
                    <a:pt x="13185" y="6592"/>
                  </a:lnTo>
                  <a:lnTo>
                    <a:pt x="13130" y="6647"/>
                  </a:lnTo>
                  <a:lnTo>
                    <a:pt x="13102" y="6730"/>
                  </a:lnTo>
                  <a:lnTo>
                    <a:pt x="13047" y="6840"/>
                  </a:lnTo>
                  <a:lnTo>
                    <a:pt x="10482" y="22783"/>
                  </a:lnTo>
                  <a:lnTo>
                    <a:pt x="3283" y="34919"/>
                  </a:lnTo>
                  <a:lnTo>
                    <a:pt x="3862" y="20521"/>
                  </a:lnTo>
                  <a:lnTo>
                    <a:pt x="3862" y="20411"/>
                  </a:lnTo>
                  <a:lnTo>
                    <a:pt x="3835" y="20300"/>
                  </a:lnTo>
                  <a:lnTo>
                    <a:pt x="3779" y="20218"/>
                  </a:lnTo>
                  <a:lnTo>
                    <a:pt x="3724" y="20163"/>
                  </a:lnTo>
                  <a:lnTo>
                    <a:pt x="3669" y="20107"/>
                  </a:lnTo>
                  <a:lnTo>
                    <a:pt x="3586" y="20080"/>
                  </a:lnTo>
                  <a:lnTo>
                    <a:pt x="3393" y="20052"/>
                  </a:lnTo>
                  <a:lnTo>
                    <a:pt x="3228" y="20080"/>
                  </a:lnTo>
                  <a:lnTo>
                    <a:pt x="3145" y="20107"/>
                  </a:lnTo>
                  <a:lnTo>
                    <a:pt x="3062" y="20163"/>
                  </a:lnTo>
                  <a:lnTo>
                    <a:pt x="3007" y="20218"/>
                  </a:lnTo>
                  <a:lnTo>
                    <a:pt x="2952" y="20300"/>
                  </a:lnTo>
                  <a:lnTo>
                    <a:pt x="2924" y="20411"/>
                  </a:lnTo>
                  <a:lnTo>
                    <a:pt x="2897" y="20521"/>
                  </a:lnTo>
                  <a:lnTo>
                    <a:pt x="2235" y="36684"/>
                  </a:lnTo>
                  <a:lnTo>
                    <a:pt x="56" y="40297"/>
                  </a:lnTo>
                  <a:lnTo>
                    <a:pt x="28" y="40408"/>
                  </a:lnTo>
                  <a:lnTo>
                    <a:pt x="1" y="40518"/>
                  </a:lnTo>
                  <a:lnTo>
                    <a:pt x="1" y="40601"/>
                  </a:lnTo>
                  <a:lnTo>
                    <a:pt x="1" y="40684"/>
                  </a:lnTo>
                  <a:lnTo>
                    <a:pt x="56" y="40766"/>
                  </a:lnTo>
                  <a:lnTo>
                    <a:pt x="111" y="40849"/>
                  </a:lnTo>
                  <a:lnTo>
                    <a:pt x="249" y="40959"/>
                  </a:lnTo>
                  <a:lnTo>
                    <a:pt x="414" y="41015"/>
                  </a:lnTo>
                  <a:lnTo>
                    <a:pt x="497" y="41042"/>
                  </a:lnTo>
                  <a:lnTo>
                    <a:pt x="580" y="41042"/>
                  </a:lnTo>
                  <a:lnTo>
                    <a:pt x="690" y="41015"/>
                  </a:lnTo>
                  <a:lnTo>
                    <a:pt x="773" y="40959"/>
                  </a:lnTo>
                  <a:lnTo>
                    <a:pt x="828" y="40904"/>
                  </a:lnTo>
                  <a:lnTo>
                    <a:pt x="911" y="40794"/>
                  </a:lnTo>
                  <a:lnTo>
                    <a:pt x="3062" y="37181"/>
                  </a:lnTo>
                  <a:lnTo>
                    <a:pt x="17267" y="29099"/>
                  </a:lnTo>
                  <a:lnTo>
                    <a:pt x="17350" y="29016"/>
                  </a:lnTo>
                  <a:lnTo>
                    <a:pt x="17433" y="28961"/>
                  </a:lnTo>
                  <a:lnTo>
                    <a:pt x="17488" y="28878"/>
                  </a:lnTo>
                  <a:lnTo>
                    <a:pt x="17488" y="28768"/>
                  </a:lnTo>
                  <a:lnTo>
                    <a:pt x="17515" y="28685"/>
                  </a:lnTo>
                  <a:lnTo>
                    <a:pt x="17488" y="28603"/>
                  </a:lnTo>
                  <a:lnTo>
                    <a:pt x="17433" y="28437"/>
                  </a:lnTo>
                  <a:lnTo>
                    <a:pt x="17322" y="28299"/>
                  </a:lnTo>
                  <a:lnTo>
                    <a:pt x="17239" y="28244"/>
                  </a:lnTo>
                  <a:lnTo>
                    <a:pt x="17157" y="28189"/>
                  </a:lnTo>
                  <a:lnTo>
                    <a:pt x="16881" y="28189"/>
                  </a:lnTo>
                  <a:lnTo>
                    <a:pt x="16771" y="28244"/>
                  </a:lnTo>
                  <a:lnTo>
                    <a:pt x="4083" y="35471"/>
                  </a:lnTo>
                  <a:lnTo>
                    <a:pt x="11309" y="23307"/>
                  </a:lnTo>
                  <a:lnTo>
                    <a:pt x="24576" y="14205"/>
                  </a:lnTo>
                  <a:lnTo>
                    <a:pt x="24687" y="14122"/>
                  </a:lnTo>
                  <a:lnTo>
                    <a:pt x="24742" y="14039"/>
                  </a:lnTo>
                  <a:lnTo>
                    <a:pt x="24769" y="13957"/>
                  </a:lnTo>
                  <a:lnTo>
                    <a:pt x="24797" y="13874"/>
                  </a:lnTo>
                  <a:lnTo>
                    <a:pt x="24797" y="13763"/>
                  </a:lnTo>
                  <a:lnTo>
                    <a:pt x="24797" y="13681"/>
                  </a:lnTo>
                  <a:lnTo>
                    <a:pt x="24742" y="13515"/>
                  </a:lnTo>
                  <a:lnTo>
                    <a:pt x="24604" y="13377"/>
                  </a:lnTo>
                  <a:lnTo>
                    <a:pt x="24549" y="13322"/>
                  </a:lnTo>
                  <a:lnTo>
                    <a:pt x="24466" y="13295"/>
                  </a:lnTo>
                  <a:lnTo>
                    <a:pt x="24383" y="13267"/>
                  </a:lnTo>
                  <a:lnTo>
                    <a:pt x="24300" y="13267"/>
                  </a:lnTo>
                  <a:lnTo>
                    <a:pt x="24190" y="13295"/>
                  </a:lnTo>
                  <a:lnTo>
                    <a:pt x="24107" y="13350"/>
                  </a:lnTo>
                  <a:lnTo>
                    <a:pt x="12495" y="21321"/>
                  </a:lnTo>
                  <a:lnTo>
                    <a:pt x="24769" y="717"/>
                  </a:lnTo>
                  <a:lnTo>
                    <a:pt x="24825" y="607"/>
                  </a:lnTo>
                  <a:lnTo>
                    <a:pt x="24825" y="524"/>
                  </a:lnTo>
                  <a:lnTo>
                    <a:pt x="24825" y="414"/>
                  </a:lnTo>
                  <a:lnTo>
                    <a:pt x="24825" y="331"/>
                  </a:lnTo>
                  <a:lnTo>
                    <a:pt x="24769" y="248"/>
                  </a:lnTo>
                  <a:lnTo>
                    <a:pt x="24714" y="166"/>
                  </a:lnTo>
                  <a:lnTo>
                    <a:pt x="24576" y="55"/>
                  </a:lnTo>
                  <a:lnTo>
                    <a:pt x="24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8;p52">
              <a:extLst>
                <a:ext uri="{FF2B5EF4-FFF2-40B4-BE49-F238E27FC236}">
                  <a16:creationId xmlns:a16="http://schemas.microsoft.com/office/drawing/2014/main" id="{1D93F68F-07D0-29E7-3ED8-9B35504E6539}"/>
                </a:ext>
              </a:extLst>
            </p:cNvPr>
            <p:cNvSpPr/>
            <p:nvPr/>
          </p:nvSpPr>
          <p:spPr>
            <a:xfrm>
              <a:off x="76152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38670" y="0"/>
                  </a:moveTo>
                  <a:lnTo>
                    <a:pt x="37539" y="28"/>
                  </a:lnTo>
                  <a:lnTo>
                    <a:pt x="36381" y="56"/>
                  </a:lnTo>
                  <a:lnTo>
                    <a:pt x="35195" y="138"/>
                  </a:lnTo>
                  <a:lnTo>
                    <a:pt x="33981" y="249"/>
                  </a:lnTo>
                  <a:lnTo>
                    <a:pt x="32768" y="414"/>
                  </a:lnTo>
                  <a:lnTo>
                    <a:pt x="31527" y="607"/>
                  </a:lnTo>
                  <a:lnTo>
                    <a:pt x="30258" y="828"/>
                  </a:lnTo>
                  <a:lnTo>
                    <a:pt x="28989" y="1104"/>
                  </a:lnTo>
                  <a:lnTo>
                    <a:pt x="27748" y="1407"/>
                  </a:lnTo>
                  <a:lnTo>
                    <a:pt x="26479" y="1766"/>
                  </a:lnTo>
                  <a:lnTo>
                    <a:pt x="25210" y="2152"/>
                  </a:lnTo>
                  <a:lnTo>
                    <a:pt x="23969" y="2593"/>
                  </a:lnTo>
                  <a:lnTo>
                    <a:pt x="22728" y="3062"/>
                  </a:lnTo>
                  <a:lnTo>
                    <a:pt x="21514" y="3586"/>
                  </a:lnTo>
                  <a:lnTo>
                    <a:pt x="20301" y="4138"/>
                  </a:lnTo>
                  <a:lnTo>
                    <a:pt x="19115" y="4745"/>
                  </a:lnTo>
                  <a:lnTo>
                    <a:pt x="17929" y="5379"/>
                  </a:lnTo>
                  <a:lnTo>
                    <a:pt x="16798" y="6068"/>
                  </a:lnTo>
                  <a:lnTo>
                    <a:pt x="15667" y="6758"/>
                  </a:lnTo>
                  <a:lnTo>
                    <a:pt x="14591" y="7503"/>
                  </a:lnTo>
                  <a:lnTo>
                    <a:pt x="13543" y="8303"/>
                  </a:lnTo>
                  <a:lnTo>
                    <a:pt x="12495" y="9103"/>
                  </a:lnTo>
                  <a:lnTo>
                    <a:pt x="11502" y="9930"/>
                  </a:lnTo>
                  <a:lnTo>
                    <a:pt x="10564" y="10813"/>
                  </a:lnTo>
                  <a:lnTo>
                    <a:pt x="9626" y="11695"/>
                  </a:lnTo>
                  <a:lnTo>
                    <a:pt x="8744" y="12605"/>
                  </a:lnTo>
                  <a:lnTo>
                    <a:pt x="7916" y="13543"/>
                  </a:lnTo>
                  <a:lnTo>
                    <a:pt x="7116" y="14509"/>
                  </a:lnTo>
                  <a:lnTo>
                    <a:pt x="6372" y="15474"/>
                  </a:lnTo>
                  <a:lnTo>
                    <a:pt x="5682" y="16467"/>
                  </a:lnTo>
                  <a:lnTo>
                    <a:pt x="5020" y="17460"/>
                  </a:lnTo>
                  <a:lnTo>
                    <a:pt x="4386" y="18453"/>
                  </a:lnTo>
                  <a:lnTo>
                    <a:pt x="3807" y="19473"/>
                  </a:lnTo>
                  <a:lnTo>
                    <a:pt x="3283" y="20466"/>
                  </a:lnTo>
                  <a:lnTo>
                    <a:pt x="2814" y="21459"/>
                  </a:lnTo>
                  <a:lnTo>
                    <a:pt x="2372" y="22452"/>
                  </a:lnTo>
                  <a:lnTo>
                    <a:pt x="1986" y="23418"/>
                  </a:lnTo>
                  <a:lnTo>
                    <a:pt x="1628" y="24383"/>
                  </a:lnTo>
                  <a:lnTo>
                    <a:pt x="1324" y="25293"/>
                  </a:lnTo>
                  <a:lnTo>
                    <a:pt x="1048" y="26176"/>
                  </a:lnTo>
                  <a:lnTo>
                    <a:pt x="800" y="27031"/>
                  </a:lnTo>
                  <a:lnTo>
                    <a:pt x="607" y="27831"/>
                  </a:lnTo>
                  <a:lnTo>
                    <a:pt x="442" y="28575"/>
                  </a:lnTo>
                  <a:lnTo>
                    <a:pt x="304" y="29265"/>
                  </a:lnTo>
                  <a:lnTo>
                    <a:pt x="193" y="29899"/>
                  </a:lnTo>
                  <a:lnTo>
                    <a:pt x="83" y="30920"/>
                  </a:lnTo>
                  <a:lnTo>
                    <a:pt x="0" y="31609"/>
                  </a:lnTo>
                  <a:lnTo>
                    <a:pt x="0" y="31830"/>
                  </a:lnTo>
                  <a:lnTo>
                    <a:pt x="249" y="31885"/>
                  </a:lnTo>
                  <a:lnTo>
                    <a:pt x="993" y="32051"/>
                  </a:lnTo>
                  <a:lnTo>
                    <a:pt x="2124" y="32216"/>
                  </a:lnTo>
                  <a:lnTo>
                    <a:pt x="2814" y="32327"/>
                  </a:lnTo>
                  <a:lnTo>
                    <a:pt x="3614" y="32409"/>
                  </a:lnTo>
                  <a:lnTo>
                    <a:pt x="4469" y="32492"/>
                  </a:lnTo>
                  <a:lnTo>
                    <a:pt x="5379" y="32575"/>
                  </a:lnTo>
                  <a:lnTo>
                    <a:pt x="6344" y="32630"/>
                  </a:lnTo>
                  <a:lnTo>
                    <a:pt x="7392" y="32658"/>
                  </a:lnTo>
                  <a:lnTo>
                    <a:pt x="9571" y="32658"/>
                  </a:lnTo>
                  <a:lnTo>
                    <a:pt x="10730" y="32602"/>
                  </a:lnTo>
                  <a:lnTo>
                    <a:pt x="11916" y="32520"/>
                  </a:lnTo>
                  <a:lnTo>
                    <a:pt x="13129" y="32409"/>
                  </a:lnTo>
                  <a:lnTo>
                    <a:pt x="14371" y="32271"/>
                  </a:lnTo>
                  <a:lnTo>
                    <a:pt x="15612" y="32078"/>
                  </a:lnTo>
                  <a:lnTo>
                    <a:pt x="16853" y="31830"/>
                  </a:lnTo>
                  <a:lnTo>
                    <a:pt x="18122" y="31582"/>
                  </a:lnTo>
                  <a:lnTo>
                    <a:pt x="19390" y="31278"/>
                  </a:lnTo>
                  <a:lnTo>
                    <a:pt x="20659" y="30920"/>
                  </a:lnTo>
                  <a:lnTo>
                    <a:pt x="21900" y="30534"/>
                  </a:lnTo>
                  <a:lnTo>
                    <a:pt x="23169" y="30092"/>
                  </a:lnTo>
                  <a:lnTo>
                    <a:pt x="24410" y="29624"/>
                  </a:lnTo>
                  <a:lnTo>
                    <a:pt x="25624" y="29100"/>
                  </a:lnTo>
                  <a:lnTo>
                    <a:pt x="26838" y="28548"/>
                  </a:lnTo>
                  <a:lnTo>
                    <a:pt x="28024" y="27941"/>
                  </a:lnTo>
                  <a:lnTo>
                    <a:pt x="29210" y="27307"/>
                  </a:lnTo>
                  <a:lnTo>
                    <a:pt x="30341" y="26645"/>
                  </a:lnTo>
                  <a:lnTo>
                    <a:pt x="31471" y="25928"/>
                  </a:lnTo>
                  <a:lnTo>
                    <a:pt x="32547" y="25183"/>
                  </a:lnTo>
                  <a:lnTo>
                    <a:pt x="33623" y="24411"/>
                  </a:lnTo>
                  <a:lnTo>
                    <a:pt x="34643" y="23611"/>
                  </a:lnTo>
                  <a:lnTo>
                    <a:pt x="35636" y="22783"/>
                  </a:lnTo>
                  <a:lnTo>
                    <a:pt x="36602" y="21901"/>
                  </a:lnTo>
                  <a:lnTo>
                    <a:pt x="37539" y="21018"/>
                  </a:lnTo>
                  <a:lnTo>
                    <a:pt x="38422" y="20108"/>
                  </a:lnTo>
                  <a:lnTo>
                    <a:pt x="39250" y="19170"/>
                  </a:lnTo>
                  <a:lnTo>
                    <a:pt x="40049" y="18232"/>
                  </a:lnTo>
                  <a:lnTo>
                    <a:pt x="40794" y="17239"/>
                  </a:lnTo>
                  <a:lnTo>
                    <a:pt x="41511" y="16274"/>
                  </a:lnTo>
                  <a:lnTo>
                    <a:pt x="42173" y="15253"/>
                  </a:lnTo>
                  <a:lnTo>
                    <a:pt x="42780" y="14260"/>
                  </a:lnTo>
                  <a:lnTo>
                    <a:pt x="43359" y="13267"/>
                  </a:lnTo>
                  <a:lnTo>
                    <a:pt x="43883" y="12247"/>
                  </a:lnTo>
                  <a:lnTo>
                    <a:pt x="44352" y="11254"/>
                  </a:lnTo>
                  <a:lnTo>
                    <a:pt x="44794" y="10261"/>
                  </a:lnTo>
                  <a:lnTo>
                    <a:pt x="45180" y="9296"/>
                  </a:lnTo>
                  <a:lnTo>
                    <a:pt x="45538" y="8358"/>
                  </a:lnTo>
                  <a:lnTo>
                    <a:pt x="45842" y="7420"/>
                  </a:lnTo>
                  <a:lnTo>
                    <a:pt x="46117" y="6537"/>
                  </a:lnTo>
                  <a:lnTo>
                    <a:pt x="46366" y="5682"/>
                  </a:lnTo>
                  <a:lnTo>
                    <a:pt x="46559" y="4882"/>
                  </a:lnTo>
                  <a:lnTo>
                    <a:pt x="46724" y="4110"/>
                  </a:lnTo>
                  <a:lnTo>
                    <a:pt x="46835" y="3421"/>
                  </a:lnTo>
                  <a:lnTo>
                    <a:pt x="46945" y="2786"/>
                  </a:lnTo>
                  <a:lnTo>
                    <a:pt x="47083" y="1766"/>
                  </a:lnTo>
                  <a:lnTo>
                    <a:pt x="47138" y="1104"/>
                  </a:lnTo>
                  <a:lnTo>
                    <a:pt x="47138" y="855"/>
                  </a:lnTo>
                  <a:lnTo>
                    <a:pt x="46890" y="800"/>
                  </a:lnTo>
                  <a:lnTo>
                    <a:pt x="46173" y="662"/>
                  </a:lnTo>
                  <a:lnTo>
                    <a:pt x="45014" y="469"/>
                  </a:lnTo>
                  <a:lnTo>
                    <a:pt x="44325" y="359"/>
                  </a:lnTo>
                  <a:lnTo>
                    <a:pt x="43525" y="276"/>
                  </a:lnTo>
                  <a:lnTo>
                    <a:pt x="42670" y="194"/>
                  </a:lnTo>
                  <a:lnTo>
                    <a:pt x="41760" y="111"/>
                  </a:lnTo>
                  <a:lnTo>
                    <a:pt x="40794" y="56"/>
                  </a:lnTo>
                  <a:lnTo>
                    <a:pt x="39746" y="28"/>
                  </a:lnTo>
                  <a:lnTo>
                    <a:pt x="3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9;p52">
              <a:extLst>
                <a:ext uri="{FF2B5EF4-FFF2-40B4-BE49-F238E27FC236}">
                  <a16:creationId xmlns:a16="http://schemas.microsoft.com/office/drawing/2014/main" id="{9024BA9C-0DDA-5C29-6806-7EC9CA05F569}"/>
                </a:ext>
              </a:extLst>
            </p:cNvPr>
            <p:cNvSpPr/>
            <p:nvPr/>
          </p:nvSpPr>
          <p:spPr>
            <a:xfrm>
              <a:off x="7647249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2119" y="0"/>
                  </a:moveTo>
                  <a:lnTo>
                    <a:pt x="42008" y="28"/>
                  </a:lnTo>
                  <a:lnTo>
                    <a:pt x="41898" y="83"/>
                  </a:lnTo>
                  <a:lnTo>
                    <a:pt x="20770" y="14150"/>
                  </a:lnTo>
                  <a:lnTo>
                    <a:pt x="28438" y="2234"/>
                  </a:lnTo>
                  <a:lnTo>
                    <a:pt x="28466" y="2151"/>
                  </a:lnTo>
                  <a:lnTo>
                    <a:pt x="28493" y="2041"/>
                  </a:lnTo>
                  <a:lnTo>
                    <a:pt x="28493" y="1931"/>
                  </a:lnTo>
                  <a:lnTo>
                    <a:pt x="28493" y="1848"/>
                  </a:lnTo>
                  <a:lnTo>
                    <a:pt x="28438" y="1738"/>
                  </a:lnTo>
                  <a:lnTo>
                    <a:pt x="28383" y="1655"/>
                  </a:lnTo>
                  <a:lnTo>
                    <a:pt x="28245" y="1517"/>
                  </a:lnTo>
                  <a:lnTo>
                    <a:pt x="28052" y="1407"/>
                  </a:lnTo>
                  <a:lnTo>
                    <a:pt x="27941" y="1379"/>
                  </a:lnTo>
                  <a:lnTo>
                    <a:pt x="27748" y="1379"/>
                  </a:lnTo>
                  <a:lnTo>
                    <a:pt x="27666" y="1434"/>
                  </a:lnTo>
                  <a:lnTo>
                    <a:pt x="27583" y="1489"/>
                  </a:lnTo>
                  <a:lnTo>
                    <a:pt x="27500" y="1572"/>
                  </a:lnTo>
                  <a:lnTo>
                    <a:pt x="18426" y="15722"/>
                  </a:lnTo>
                  <a:lnTo>
                    <a:pt x="5821" y="24107"/>
                  </a:lnTo>
                  <a:lnTo>
                    <a:pt x="12165" y="10564"/>
                  </a:lnTo>
                  <a:lnTo>
                    <a:pt x="12192" y="10481"/>
                  </a:lnTo>
                  <a:lnTo>
                    <a:pt x="12192" y="10371"/>
                  </a:lnTo>
                  <a:lnTo>
                    <a:pt x="12192" y="10261"/>
                  </a:lnTo>
                  <a:lnTo>
                    <a:pt x="12137" y="10178"/>
                  </a:lnTo>
                  <a:lnTo>
                    <a:pt x="12082" y="10095"/>
                  </a:lnTo>
                  <a:lnTo>
                    <a:pt x="12027" y="10012"/>
                  </a:lnTo>
                  <a:lnTo>
                    <a:pt x="11834" y="9930"/>
                  </a:lnTo>
                  <a:lnTo>
                    <a:pt x="11640" y="9874"/>
                  </a:lnTo>
                  <a:lnTo>
                    <a:pt x="11420" y="9874"/>
                  </a:lnTo>
                  <a:lnTo>
                    <a:pt x="11337" y="9902"/>
                  </a:lnTo>
                  <a:lnTo>
                    <a:pt x="11227" y="9957"/>
                  </a:lnTo>
                  <a:lnTo>
                    <a:pt x="11172" y="10040"/>
                  </a:lnTo>
                  <a:lnTo>
                    <a:pt x="11116" y="10150"/>
                  </a:lnTo>
                  <a:lnTo>
                    <a:pt x="4000" y="25348"/>
                  </a:lnTo>
                  <a:lnTo>
                    <a:pt x="222" y="27858"/>
                  </a:lnTo>
                  <a:lnTo>
                    <a:pt x="111" y="27941"/>
                  </a:lnTo>
                  <a:lnTo>
                    <a:pt x="56" y="28023"/>
                  </a:lnTo>
                  <a:lnTo>
                    <a:pt x="28" y="28106"/>
                  </a:lnTo>
                  <a:lnTo>
                    <a:pt x="1" y="28189"/>
                  </a:lnTo>
                  <a:lnTo>
                    <a:pt x="28" y="28299"/>
                  </a:lnTo>
                  <a:lnTo>
                    <a:pt x="56" y="28382"/>
                  </a:lnTo>
                  <a:lnTo>
                    <a:pt x="139" y="28547"/>
                  </a:lnTo>
                  <a:lnTo>
                    <a:pt x="304" y="28685"/>
                  </a:lnTo>
                  <a:lnTo>
                    <a:pt x="415" y="28741"/>
                  </a:lnTo>
                  <a:lnTo>
                    <a:pt x="497" y="28768"/>
                  </a:lnTo>
                  <a:lnTo>
                    <a:pt x="608" y="28796"/>
                  </a:lnTo>
                  <a:lnTo>
                    <a:pt x="718" y="28796"/>
                  </a:lnTo>
                  <a:lnTo>
                    <a:pt x="828" y="28768"/>
                  </a:lnTo>
                  <a:lnTo>
                    <a:pt x="939" y="28685"/>
                  </a:lnTo>
                  <a:lnTo>
                    <a:pt x="4690" y="26203"/>
                  </a:lnTo>
                  <a:lnTo>
                    <a:pt x="23280" y="24769"/>
                  </a:lnTo>
                  <a:lnTo>
                    <a:pt x="23418" y="24769"/>
                  </a:lnTo>
                  <a:lnTo>
                    <a:pt x="23501" y="24714"/>
                  </a:lnTo>
                  <a:lnTo>
                    <a:pt x="23584" y="24658"/>
                  </a:lnTo>
                  <a:lnTo>
                    <a:pt x="23666" y="24576"/>
                  </a:lnTo>
                  <a:lnTo>
                    <a:pt x="23694" y="24493"/>
                  </a:lnTo>
                  <a:lnTo>
                    <a:pt x="23721" y="24410"/>
                  </a:lnTo>
                  <a:lnTo>
                    <a:pt x="23721" y="24327"/>
                  </a:lnTo>
                  <a:lnTo>
                    <a:pt x="23721" y="24217"/>
                  </a:lnTo>
                  <a:lnTo>
                    <a:pt x="23694" y="24134"/>
                  </a:lnTo>
                  <a:lnTo>
                    <a:pt x="23639" y="24052"/>
                  </a:lnTo>
                  <a:lnTo>
                    <a:pt x="23584" y="23941"/>
                  </a:lnTo>
                  <a:lnTo>
                    <a:pt x="23528" y="23886"/>
                  </a:lnTo>
                  <a:lnTo>
                    <a:pt x="23418" y="23831"/>
                  </a:lnTo>
                  <a:lnTo>
                    <a:pt x="23335" y="23776"/>
                  </a:lnTo>
                  <a:lnTo>
                    <a:pt x="23225" y="23748"/>
                  </a:lnTo>
                  <a:lnTo>
                    <a:pt x="23087" y="23748"/>
                  </a:lnTo>
                  <a:lnTo>
                    <a:pt x="6455" y="25017"/>
                  </a:lnTo>
                  <a:lnTo>
                    <a:pt x="19115" y="16577"/>
                  </a:lnTo>
                  <a:lnTo>
                    <a:pt x="37099" y="13763"/>
                  </a:lnTo>
                  <a:lnTo>
                    <a:pt x="37209" y="13736"/>
                  </a:lnTo>
                  <a:lnTo>
                    <a:pt x="37319" y="13708"/>
                  </a:lnTo>
                  <a:lnTo>
                    <a:pt x="37402" y="13626"/>
                  </a:lnTo>
                  <a:lnTo>
                    <a:pt x="37457" y="13543"/>
                  </a:lnTo>
                  <a:lnTo>
                    <a:pt x="37485" y="13460"/>
                  </a:lnTo>
                  <a:lnTo>
                    <a:pt x="37512" y="13377"/>
                  </a:lnTo>
                  <a:lnTo>
                    <a:pt x="37540" y="13267"/>
                  </a:lnTo>
                  <a:lnTo>
                    <a:pt x="37512" y="13184"/>
                  </a:lnTo>
                  <a:lnTo>
                    <a:pt x="37485" y="13074"/>
                  </a:lnTo>
                  <a:lnTo>
                    <a:pt x="37457" y="12991"/>
                  </a:lnTo>
                  <a:lnTo>
                    <a:pt x="37402" y="12908"/>
                  </a:lnTo>
                  <a:lnTo>
                    <a:pt x="37319" y="12853"/>
                  </a:lnTo>
                  <a:lnTo>
                    <a:pt x="37237" y="12798"/>
                  </a:lnTo>
                  <a:lnTo>
                    <a:pt x="37126" y="12743"/>
                  </a:lnTo>
                  <a:lnTo>
                    <a:pt x="36906" y="12743"/>
                  </a:lnTo>
                  <a:lnTo>
                    <a:pt x="21184" y="15198"/>
                  </a:lnTo>
                  <a:lnTo>
                    <a:pt x="42615" y="938"/>
                  </a:lnTo>
                  <a:lnTo>
                    <a:pt x="42698" y="855"/>
                  </a:lnTo>
                  <a:lnTo>
                    <a:pt x="42753" y="772"/>
                  </a:lnTo>
                  <a:lnTo>
                    <a:pt x="42808" y="690"/>
                  </a:lnTo>
                  <a:lnTo>
                    <a:pt x="42808" y="579"/>
                  </a:lnTo>
                  <a:lnTo>
                    <a:pt x="42808" y="497"/>
                  </a:lnTo>
                  <a:lnTo>
                    <a:pt x="42781" y="414"/>
                  </a:lnTo>
                  <a:lnTo>
                    <a:pt x="42670" y="221"/>
                  </a:lnTo>
                  <a:lnTo>
                    <a:pt x="42505" y="83"/>
                  </a:lnTo>
                  <a:lnTo>
                    <a:pt x="42422" y="28"/>
                  </a:lnTo>
                  <a:lnTo>
                    <a:pt x="42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0;p52">
              <a:extLst>
                <a:ext uri="{FF2B5EF4-FFF2-40B4-BE49-F238E27FC236}">
                  <a16:creationId xmlns:a16="http://schemas.microsoft.com/office/drawing/2014/main" id="{3346AA2E-F991-090D-1EC7-AD766E27E3A2}"/>
                </a:ext>
              </a:extLst>
            </p:cNvPr>
            <p:cNvSpPr/>
            <p:nvPr/>
          </p:nvSpPr>
          <p:spPr>
            <a:xfrm>
              <a:off x="4018487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1214" y="1"/>
                  </a:moveTo>
                  <a:lnTo>
                    <a:pt x="1131" y="221"/>
                  </a:lnTo>
                  <a:lnTo>
                    <a:pt x="966" y="856"/>
                  </a:lnTo>
                  <a:lnTo>
                    <a:pt x="745" y="1821"/>
                  </a:lnTo>
                  <a:lnTo>
                    <a:pt x="607" y="2400"/>
                  </a:lnTo>
                  <a:lnTo>
                    <a:pt x="497" y="3062"/>
                  </a:lnTo>
                  <a:lnTo>
                    <a:pt x="386" y="3807"/>
                  </a:lnTo>
                  <a:lnTo>
                    <a:pt x="276" y="4607"/>
                  </a:lnTo>
                  <a:lnTo>
                    <a:pt x="193" y="5434"/>
                  </a:lnTo>
                  <a:lnTo>
                    <a:pt x="111" y="6344"/>
                  </a:lnTo>
                  <a:lnTo>
                    <a:pt x="55" y="7282"/>
                  </a:lnTo>
                  <a:lnTo>
                    <a:pt x="0" y="8248"/>
                  </a:lnTo>
                  <a:lnTo>
                    <a:pt x="0" y="9268"/>
                  </a:lnTo>
                  <a:lnTo>
                    <a:pt x="28" y="10316"/>
                  </a:lnTo>
                  <a:lnTo>
                    <a:pt x="83" y="11364"/>
                  </a:lnTo>
                  <a:lnTo>
                    <a:pt x="166" y="12468"/>
                  </a:lnTo>
                  <a:lnTo>
                    <a:pt x="304" y="13571"/>
                  </a:lnTo>
                  <a:lnTo>
                    <a:pt x="469" y="14702"/>
                  </a:lnTo>
                  <a:lnTo>
                    <a:pt x="662" y="15833"/>
                  </a:lnTo>
                  <a:lnTo>
                    <a:pt x="910" y="16964"/>
                  </a:lnTo>
                  <a:lnTo>
                    <a:pt x="1186" y="18094"/>
                  </a:lnTo>
                  <a:lnTo>
                    <a:pt x="1490" y="19253"/>
                  </a:lnTo>
                  <a:lnTo>
                    <a:pt x="1848" y="20384"/>
                  </a:lnTo>
                  <a:lnTo>
                    <a:pt x="2234" y="21542"/>
                  </a:lnTo>
                  <a:lnTo>
                    <a:pt x="2676" y="22673"/>
                  </a:lnTo>
                  <a:lnTo>
                    <a:pt x="3172" y="23776"/>
                  </a:lnTo>
                  <a:lnTo>
                    <a:pt x="3669" y="24907"/>
                  </a:lnTo>
                  <a:lnTo>
                    <a:pt x="4220" y="25983"/>
                  </a:lnTo>
                  <a:lnTo>
                    <a:pt x="4827" y="27059"/>
                  </a:lnTo>
                  <a:lnTo>
                    <a:pt x="5434" y="28134"/>
                  </a:lnTo>
                  <a:lnTo>
                    <a:pt x="6096" y="29182"/>
                  </a:lnTo>
                  <a:lnTo>
                    <a:pt x="6785" y="30203"/>
                  </a:lnTo>
                  <a:lnTo>
                    <a:pt x="7503" y="31196"/>
                  </a:lnTo>
                  <a:lnTo>
                    <a:pt x="8247" y="32161"/>
                  </a:lnTo>
                  <a:lnTo>
                    <a:pt x="9020" y="33099"/>
                  </a:lnTo>
                  <a:lnTo>
                    <a:pt x="9819" y="34009"/>
                  </a:lnTo>
                  <a:lnTo>
                    <a:pt x="10619" y="34892"/>
                  </a:lnTo>
                  <a:lnTo>
                    <a:pt x="11474" y="35747"/>
                  </a:lnTo>
                  <a:lnTo>
                    <a:pt x="12357" y="36547"/>
                  </a:lnTo>
                  <a:lnTo>
                    <a:pt x="13240" y="37347"/>
                  </a:lnTo>
                  <a:lnTo>
                    <a:pt x="14122" y="38064"/>
                  </a:lnTo>
                  <a:lnTo>
                    <a:pt x="15032" y="38781"/>
                  </a:lnTo>
                  <a:lnTo>
                    <a:pt x="15943" y="39443"/>
                  </a:lnTo>
                  <a:lnTo>
                    <a:pt x="16880" y="40077"/>
                  </a:lnTo>
                  <a:lnTo>
                    <a:pt x="17791" y="40656"/>
                  </a:lnTo>
                  <a:lnTo>
                    <a:pt x="18701" y="41208"/>
                  </a:lnTo>
                  <a:lnTo>
                    <a:pt x="19611" y="41705"/>
                  </a:lnTo>
                  <a:lnTo>
                    <a:pt x="20521" y="42174"/>
                  </a:lnTo>
                  <a:lnTo>
                    <a:pt x="21404" y="42615"/>
                  </a:lnTo>
                  <a:lnTo>
                    <a:pt x="22259" y="43001"/>
                  </a:lnTo>
                  <a:lnTo>
                    <a:pt x="23086" y="43332"/>
                  </a:lnTo>
                  <a:lnTo>
                    <a:pt x="23859" y="43663"/>
                  </a:lnTo>
                  <a:lnTo>
                    <a:pt x="24603" y="43939"/>
                  </a:lnTo>
                  <a:lnTo>
                    <a:pt x="25321" y="44159"/>
                  </a:lnTo>
                  <a:lnTo>
                    <a:pt x="25955" y="44380"/>
                  </a:lnTo>
                  <a:lnTo>
                    <a:pt x="26534" y="44546"/>
                  </a:lnTo>
                  <a:lnTo>
                    <a:pt x="27499" y="44794"/>
                  </a:lnTo>
                  <a:lnTo>
                    <a:pt x="28134" y="44932"/>
                  </a:lnTo>
                  <a:lnTo>
                    <a:pt x="28355" y="44959"/>
                  </a:lnTo>
                  <a:lnTo>
                    <a:pt x="28410" y="44766"/>
                  </a:lnTo>
                  <a:lnTo>
                    <a:pt x="28575" y="44132"/>
                  </a:lnTo>
                  <a:lnTo>
                    <a:pt x="28823" y="43166"/>
                  </a:lnTo>
                  <a:lnTo>
                    <a:pt x="28934" y="42587"/>
                  </a:lnTo>
                  <a:lnTo>
                    <a:pt x="29044" y="41925"/>
                  </a:lnTo>
                  <a:lnTo>
                    <a:pt x="29182" y="41181"/>
                  </a:lnTo>
                  <a:lnTo>
                    <a:pt x="29265" y="40381"/>
                  </a:lnTo>
                  <a:lnTo>
                    <a:pt x="29375" y="39553"/>
                  </a:lnTo>
                  <a:lnTo>
                    <a:pt x="29430" y="38643"/>
                  </a:lnTo>
                  <a:lnTo>
                    <a:pt x="29485" y="37705"/>
                  </a:lnTo>
                  <a:lnTo>
                    <a:pt x="29513" y="36740"/>
                  </a:lnTo>
                  <a:lnTo>
                    <a:pt x="29541" y="35719"/>
                  </a:lnTo>
                  <a:lnTo>
                    <a:pt x="29513" y="34699"/>
                  </a:lnTo>
                  <a:lnTo>
                    <a:pt x="29458" y="33623"/>
                  </a:lnTo>
                  <a:lnTo>
                    <a:pt x="29375" y="32547"/>
                  </a:lnTo>
                  <a:lnTo>
                    <a:pt x="29237" y="31417"/>
                  </a:lnTo>
                  <a:lnTo>
                    <a:pt x="29072" y="30313"/>
                  </a:lnTo>
                  <a:lnTo>
                    <a:pt x="28879" y="29182"/>
                  </a:lnTo>
                  <a:lnTo>
                    <a:pt x="28630" y="28024"/>
                  </a:lnTo>
                  <a:lnTo>
                    <a:pt x="28355" y="26893"/>
                  </a:lnTo>
                  <a:lnTo>
                    <a:pt x="28051" y="25735"/>
                  </a:lnTo>
                  <a:lnTo>
                    <a:pt x="27693" y="24604"/>
                  </a:lnTo>
                  <a:lnTo>
                    <a:pt x="27306" y="23473"/>
                  </a:lnTo>
                  <a:lnTo>
                    <a:pt x="26865" y="22342"/>
                  </a:lnTo>
                  <a:lnTo>
                    <a:pt x="26396" y="21211"/>
                  </a:lnTo>
                  <a:lnTo>
                    <a:pt x="25872" y="20108"/>
                  </a:lnTo>
                  <a:lnTo>
                    <a:pt x="25321" y="19005"/>
                  </a:lnTo>
                  <a:lnTo>
                    <a:pt x="24741" y="17929"/>
                  </a:lnTo>
                  <a:lnTo>
                    <a:pt x="24134" y="16853"/>
                  </a:lnTo>
                  <a:lnTo>
                    <a:pt x="23473" y="15805"/>
                  </a:lnTo>
                  <a:lnTo>
                    <a:pt x="22783" y="14785"/>
                  </a:lnTo>
                  <a:lnTo>
                    <a:pt x="22093" y="13792"/>
                  </a:lnTo>
                  <a:lnTo>
                    <a:pt x="21349" y="12799"/>
                  </a:lnTo>
                  <a:lnTo>
                    <a:pt x="20576" y="11861"/>
                  </a:lnTo>
                  <a:lnTo>
                    <a:pt x="19777" y="10951"/>
                  </a:lnTo>
                  <a:lnTo>
                    <a:pt x="18949" y="10068"/>
                  </a:lnTo>
                  <a:lnTo>
                    <a:pt x="18094" y="9213"/>
                  </a:lnTo>
                  <a:lnTo>
                    <a:pt x="17239" y="8413"/>
                  </a:lnTo>
                  <a:lnTo>
                    <a:pt x="16356" y="7641"/>
                  </a:lnTo>
                  <a:lnTo>
                    <a:pt x="15446" y="6896"/>
                  </a:lnTo>
                  <a:lnTo>
                    <a:pt x="14564" y="6179"/>
                  </a:lnTo>
                  <a:lnTo>
                    <a:pt x="13626" y="5517"/>
                  </a:lnTo>
                  <a:lnTo>
                    <a:pt x="12716" y="4883"/>
                  </a:lnTo>
                  <a:lnTo>
                    <a:pt x="11805" y="4303"/>
                  </a:lnTo>
                  <a:lnTo>
                    <a:pt x="10868" y="3752"/>
                  </a:lnTo>
                  <a:lnTo>
                    <a:pt x="9957" y="3255"/>
                  </a:lnTo>
                  <a:lnTo>
                    <a:pt x="9075" y="2786"/>
                  </a:lnTo>
                  <a:lnTo>
                    <a:pt x="8192" y="2373"/>
                  </a:lnTo>
                  <a:lnTo>
                    <a:pt x="7337" y="1986"/>
                  </a:lnTo>
                  <a:lnTo>
                    <a:pt x="6510" y="1628"/>
                  </a:lnTo>
                  <a:lnTo>
                    <a:pt x="5710" y="1324"/>
                  </a:lnTo>
                  <a:lnTo>
                    <a:pt x="4965" y="1049"/>
                  </a:lnTo>
                  <a:lnTo>
                    <a:pt x="4248" y="800"/>
                  </a:lnTo>
                  <a:lnTo>
                    <a:pt x="3613" y="607"/>
                  </a:lnTo>
                  <a:lnTo>
                    <a:pt x="3034" y="442"/>
                  </a:lnTo>
                  <a:lnTo>
                    <a:pt x="2069" y="194"/>
                  </a:lnTo>
                  <a:lnTo>
                    <a:pt x="1434" y="56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1;p52">
              <a:extLst>
                <a:ext uri="{FF2B5EF4-FFF2-40B4-BE49-F238E27FC236}">
                  <a16:creationId xmlns:a16="http://schemas.microsoft.com/office/drawing/2014/main" id="{66F4E53B-C129-C506-D96F-E8C55DC1F89D}"/>
                </a:ext>
              </a:extLst>
            </p:cNvPr>
            <p:cNvSpPr/>
            <p:nvPr/>
          </p:nvSpPr>
          <p:spPr>
            <a:xfrm>
              <a:off x="4063224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414" y="0"/>
                  </a:moveTo>
                  <a:lnTo>
                    <a:pt x="249" y="55"/>
                  </a:lnTo>
                  <a:lnTo>
                    <a:pt x="111" y="166"/>
                  </a:lnTo>
                  <a:lnTo>
                    <a:pt x="56" y="248"/>
                  </a:lnTo>
                  <a:lnTo>
                    <a:pt x="0" y="331"/>
                  </a:lnTo>
                  <a:lnTo>
                    <a:pt x="0" y="414"/>
                  </a:lnTo>
                  <a:lnTo>
                    <a:pt x="0" y="524"/>
                  </a:lnTo>
                  <a:lnTo>
                    <a:pt x="28" y="607"/>
                  </a:lnTo>
                  <a:lnTo>
                    <a:pt x="56" y="717"/>
                  </a:lnTo>
                  <a:lnTo>
                    <a:pt x="12330" y="21321"/>
                  </a:lnTo>
                  <a:lnTo>
                    <a:pt x="12330" y="21321"/>
                  </a:lnTo>
                  <a:lnTo>
                    <a:pt x="718" y="13350"/>
                  </a:lnTo>
                  <a:lnTo>
                    <a:pt x="635" y="13295"/>
                  </a:lnTo>
                  <a:lnTo>
                    <a:pt x="552" y="13267"/>
                  </a:lnTo>
                  <a:lnTo>
                    <a:pt x="442" y="13267"/>
                  </a:lnTo>
                  <a:lnTo>
                    <a:pt x="359" y="13295"/>
                  </a:lnTo>
                  <a:lnTo>
                    <a:pt x="276" y="13322"/>
                  </a:lnTo>
                  <a:lnTo>
                    <a:pt x="221" y="13377"/>
                  </a:lnTo>
                  <a:lnTo>
                    <a:pt x="83" y="13515"/>
                  </a:lnTo>
                  <a:lnTo>
                    <a:pt x="28" y="13681"/>
                  </a:lnTo>
                  <a:lnTo>
                    <a:pt x="28" y="13763"/>
                  </a:lnTo>
                  <a:lnTo>
                    <a:pt x="28" y="13874"/>
                  </a:lnTo>
                  <a:lnTo>
                    <a:pt x="56" y="13957"/>
                  </a:lnTo>
                  <a:lnTo>
                    <a:pt x="83" y="14039"/>
                  </a:lnTo>
                  <a:lnTo>
                    <a:pt x="166" y="14122"/>
                  </a:lnTo>
                  <a:lnTo>
                    <a:pt x="249" y="14205"/>
                  </a:lnTo>
                  <a:lnTo>
                    <a:pt x="13516" y="23307"/>
                  </a:lnTo>
                  <a:lnTo>
                    <a:pt x="20770" y="35471"/>
                  </a:lnTo>
                  <a:lnTo>
                    <a:pt x="8054" y="28244"/>
                  </a:lnTo>
                  <a:lnTo>
                    <a:pt x="7944" y="28189"/>
                  </a:lnTo>
                  <a:lnTo>
                    <a:pt x="7668" y="28189"/>
                  </a:lnTo>
                  <a:lnTo>
                    <a:pt x="7586" y="28244"/>
                  </a:lnTo>
                  <a:lnTo>
                    <a:pt x="7503" y="28299"/>
                  </a:lnTo>
                  <a:lnTo>
                    <a:pt x="7392" y="28437"/>
                  </a:lnTo>
                  <a:lnTo>
                    <a:pt x="7337" y="28603"/>
                  </a:lnTo>
                  <a:lnTo>
                    <a:pt x="7310" y="28685"/>
                  </a:lnTo>
                  <a:lnTo>
                    <a:pt x="7337" y="28768"/>
                  </a:lnTo>
                  <a:lnTo>
                    <a:pt x="7365" y="28878"/>
                  </a:lnTo>
                  <a:lnTo>
                    <a:pt x="7392" y="28961"/>
                  </a:lnTo>
                  <a:lnTo>
                    <a:pt x="7475" y="29016"/>
                  </a:lnTo>
                  <a:lnTo>
                    <a:pt x="7558" y="29099"/>
                  </a:lnTo>
                  <a:lnTo>
                    <a:pt x="21763" y="37181"/>
                  </a:lnTo>
                  <a:lnTo>
                    <a:pt x="23914" y="40794"/>
                  </a:lnTo>
                  <a:lnTo>
                    <a:pt x="23997" y="40904"/>
                  </a:lnTo>
                  <a:lnTo>
                    <a:pt x="24052" y="40959"/>
                  </a:lnTo>
                  <a:lnTo>
                    <a:pt x="24135" y="41015"/>
                  </a:lnTo>
                  <a:lnTo>
                    <a:pt x="24245" y="41042"/>
                  </a:lnTo>
                  <a:lnTo>
                    <a:pt x="24328" y="41042"/>
                  </a:lnTo>
                  <a:lnTo>
                    <a:pt x="24411" y="41015"/>
                  </a:lnTo>
                  <a:lnTo>
                    <a:pt x="24576" y="40959"/>
                  </a:lnTo>
                  <a:lnTo>
                    <a:pt x="24714" y="40849"/>
                  </a:lnTo>
                  <a:lnTo>
                    <a:pt x="24769" y="40766"/>
                  </a:lnTo>
                  <a:lnTo>
                    <a:pt x="24824" y="40684"/>
                  </a:lnTo>
                  <a:lnTo>
                    <a:pt x="24824" y="40601"/>
                  </a:lnTo>
                  <a:lnTo>
                    <a:pt x="24824" y="40518"/>
                  </a:lnTo>
                  <a:lnTo>
                    <a:pt x="24824" y="40408"/>
                  </a:lnTo>
                  <a:lnTo>
                    <a:pt x="24769" y="40297"/>
                  </a:lnTo>
                  <a:lnTo>
                    <a:pt x="22590" y="36684"/>
                  </a:lnTo>
                  <a:lnTo>
                    <a:pt x="21928" y="20521"/>
                  </a:lnTo>
                  <a:lnTo>
                    <a:pt x="21928" y="20411"/>
                  </a:lnTo>
                  <a:lnTo>
                    <a:pt x="21873" y="20300"/>
                  </a:lnTo>
                  <a:lnTo>
                    <a:pt x="21818" y="20218"/>
                  </a:lnTo>
                  <a:lnTo>
                    <a:pt x="21763" y="20163"/>
                  </a:lnTo>
                  <a:lnTo>
                    <a:pt x="21680" y="20107"/>
                  </a:lnTo>
                  <a:lnTo>
                    <a:pt x="21597" y="20080"/>
                  </a:lnTo>
                  <a:lnTo>
                    <a:pt x="21432" y="20052"/>
                  </a:lnTo>
                  <a:lnTo>
                    <a:pt x="21239" y="20080"/>
                  </a:lnTo>
                  <a:lnTo>
                    <a:pt x="21156" y="20107"/>
                  </a:lnTo>
                  <a:lnTo>
                    <a:pt x="21101" y="20163"/>
                  </a:lnTo>
                  <a:lnTo>
                    <a:pt x="21046" y="20218"/>
                  </a:lnTo>
                  <a:lnTo>
                    <a:pt x="20990" y="20300"/>
                  </a:lnTo>
                  <a:lnTo>
                    <a:pt x="20963" y="20411"/>
                  </a:lnTo>
                  <a:lnTo>
                    <a:pt x="20963" y="20521"/>
                  </a:lnTo>
                  <a:lnTo>
                    <a:pt x="21542" y="34919"/>
                  </a:lnTo>
                  <a:lnTo>
                    <a:pt x="14343" y="22783"/>
                  </a:lnTo>
                  <a:lnTo>
                    <a:pt x="11778" y="6840"/>
                  </a:lnTo>
                  <a:lnTo>
                    <a:pt x="11750" y="6730"/>
                  </a:lnTo>
                  <a:lnTo>
                    <a:pt x="11695" y="6647"/>
                  </a:lnTo>
                  <a:lnTo>
                    <a:pt x="11640" y="6592"/>
                  </a:lnTo>
                  <a:lnTo>
                    <a:pt x="11557" y="6537"/>
                  </a:lnTo>
                  <a:lnTo>
                    <a:pt x="11475" y="6509"/>
                  </a:lnTo>
                  <a:lnTo>
                    <a:pt x="11392" y="6482"/>
                  </a:lnTo>
                  <a:lnTo>
                    <a:pt x="11226" y="6509"/>
                  </a:lnTo>
                  <a:lnTo>
                    <a:pt x="11061" y="6592"/>
                  </a:lnTo>
                  <a:lnTo>
                    <a:pt x="10923" y="6702"/>
                  </a:lnTo>
                  <a:lnTo>
                    <a:pt x="10868" y="6785"/>
                  </a:lnTo>
                  <a:lnTo>
                    <a:pt x="10840" y="6896"/>
                  </a:lnTo>
                  <a:lnTo>
                    <a:pt x="10813" y="6978"/>
                  </a:lnTo>
                  <a:lnTo>
                    <a:pt x="10840" y="7089"/>
                  </a:lnTo>
                  <a:lnTo>
                    <a:pt x="12992" y="20521"/>
                  </a:lnTo>
                  <a:lnTo>
                    <a:pt x="12992" y="20521"/>
                  </a:lnTo>
                  <a:lnTo>
                    <a:pt x="911" y="221"/>
                  </a:lnTo>
                  <a:lnTo>
                    <a:pt x="828" y="138"/>
                  </a:lnTo>
                  <a:lnTo>
                    <a:pt x="773" y="55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2;p52">
              <a:extLst>
                <a:ext uri="{FF2B5EF4-FFF2-40B4-BE49-F238E27FC236}">
                  <a16:creationId xmlns:a16="http://schemas.microsoft.com/office/drawing/2014/main" id="{22F47254-2C97-63A4-9CAC-AAE3E7F8935A}"/>
                </a:ext>
              </a:extLst>
            </p:cNvPr>
            <p:cNvSpPr/>
            <p:nvPr/>
          </p:nvSpPr>
          <p:spPr>
            <a:xfrm>
              <a:off x="35409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8468" y="0"/>
                  </a:moveTo>
                  <a:lnTo>
                    <a:pt x="7392" y="28"/>
                  </a:lnTo>
                  <a:lnTo>
                    <a:pt x="6371" y="56"/>
                  </a:lnTo>
                  <a:lnTo>
                    <a:pt x="5378" y="111"/>
                  </a:lnTo>
                  <a:lnTo>
                    <a:pt x="4468" y="194"/>
                  </a:lnTo>
                  <a:lnTo>
                    <a:pt x="3613" y="276"/>
                  </a:lnTo>
                  <a:lnTo>
                    <a:pt x="2813" y="359"/>
                  </a:lnTo>
                  <a:lnTo>
                    <a:pt x="2124" y="469"/>
                  </a:lnTo>
                  <a:lnTo>
                    <a:pt x="965" y="662"/>
                  </a:lnTo>
                  <a:lnTo>
                    <a:pt x="248" y="800"/>
                  </a:lnTo>
                  <a:lnTo>
                    <a:pt x="0" y="855"/>
                  </a:lnTo>
                  <a:lnTo>
                    <a:pt x="0" y="1104"/>
                  </a:lnTo>
                  <a:lnTo>
                    <a:pt x="55" y="1766"/>
                  </a:lnTo>
                  <a:lnTo>
                    <a:pt x="193" y="2786"/>
                  </a:lnTo>
                  <a:lnTo>
                    <a:pt x="303" y="3421"/>
                  </a:lnTo>
                  <a:lnTo>
                    <a:pt x="441" y="4110"/>
                  </a:lnTo>
                  <a:lnTo>
                    <a:pt x="579" y="4882"/>
                  </a:lnTo>
                  <a:lnTo>
                    <a:pt x="800" y="5682"/>
                  </a:lnTo>
                  <a:lnTo>
                    <a:pt x="1021" y="6537"/>
                  </a:lnTo>
                  <a:lnTo>
                    <a:pt x="1296" y="7420"/>
                  </a:lnTo>
                  <a:lnTo>
                    <a:pt x="1600" y="8358"/>
                  </a:lnTo>
                  <a:lnTo>
                    <a:pt x="1958" y="9296"/>
                  </a:lnTo>
                  <a:lnTo>
                    <a:pt x="2344" y="10261"/>
                  </a:lnTo>
                  <a:lnTo>
                    <a:pt x="2786" y="11254"/>
                  </a:lnTo>
                  <a:lnTo>
                    <a:pt x="3255" y="12247"/>
                  </a:lnTo>
                  <a:lnTo>
                    <a:pt x="3779" y="13267"/>
                  </a:lnTo>
                  <a:lnTo>
                    <a:pt x="4358" y="14260"/>
                  </a:lnTo>
                  <a:lnTo>
                    <a:pt x="4965" y="15253"/>
                  </a:lnTo>
                  <a:lnTo>
                    <a:pt x="5627" y="16274"/>
                  </a:lnTo>
                  <a:lnTo>
                    <a:pt x="6344" y="17239"/>
                  </a:lnTo>
                  <a:lnTo>
                    <a:pt x="7089" y="18232"/>
                  </a:lnTo>
                  <a:lnTo>
                    <a:pt x="7888" y="19170"/>
                  </a:lnTo>
                  <a:lnTo>
                    <a:pt x="8744" y="20108"/>
                  </a:lnTo>
                  <a:lnTo>
                    <a:pt x="9599" y="21018"/>
                  </a:lnTo>
                  <a:lnTo>
                    <a:pt x="10536" y="21901"/>
                  </a:lnTo>
                  <a:lnTo>
                    <a:pt x="11502" y="22783"/>
                  </a:lnTo>
                  <a:lnTo>
                    <a:pt x="12495" y="23611"/>
                  </a:lnTo>
                  <a:lnTo>
                    <a:pt x="13515" y="24411"/>
                  </a:lnTo>
                  <a:lnTo>
                    <a:pt x="14591" y="25183"/>
                  </a:lnTo>
                  <a:lnTo>
                    <a:pt x="15667" y="25928"/>
                  </a:lnTo>
                  <a:lnTo>
                    <a:pt x="16797" y="26645"/>
                  </a:lnTo>
                  <a:lnTo>
                    <a:pt x="17928" y="27307"/>
                  </a:lnTo>
                  <a:lnTo>
                    <a:pt x="19114" y="27941"/>
                  </a:lnTo>
                  <a:lnTo>
                    <a:pt x="20300" y="28548"/>
                  </a:lnTo>
                  <a:lnTo>
                    <a:pt x="21514" y="29100"/>
                  </a:lnTo>
                  <a:lnTo>
                    <a:pt x="22728" y="29624"/>
                  </a:lnTo>
                  <a:lnTo>
                    <a:pt x="23969" y="30092"/>
                  </a:lnTo>
                  <a:lnTo>
                    <a:pt x="25238" y="30534"/>
                  </a:lnTo>
                  <a:lnTo>
                    <a:pt x="26479" y="30920"/>
                  </a:lnTo>
                  <a:lnTo>
                    <a:pt x="27748" y="31278"/>
                  </a:lnTo>
                  <a:lnTo>
                    <a:pt x="29016" y="31582"/>
                  </a:lnTo>
                  <a:lnTo>
                    <a:pt x="30285" y="31830"/>
                  </a:lnTo>
                  <a:lnTo>
                    <a:pt x="31526" y="32078"/>
                  </a:lnTo>
                  <a:lnTo>
                    <a:pt x="32767" y="32271"/>
                  </a:lnTo>
                  <a:lnTo>
                    <a:pt x="34009" y="32409"/>
                  </a:lnTo>
                  <a:lnTo>
                    <a:pt x="35222" y="32520"/>
                  </a:lnTo>
                  <a:lnTo>
                    <a:pt x="36408" y="32602"/>
                  </a:lnTo>
                  <a:lnTo>
                    <a:pt x="37567" y="32658"/>
                  </a:lnTo>
                  <a:lnTo>
                    <a:pt x="39746" y="32658"/>
                  </a:lnTo>
                  <a:lnTo>
                    <a:pt x="40794" y="32630"/>
                  </a:lnTo>
                  <a:lnTo>
                    <a:pt x="41759" y="32575"/>
                  </a:lnTo>
                  <a:lnTo>
                    <a:pt x="42697" y="32492"/>
                  </a:lnTo>
                  <a:lnTo>
                    <a:pt x="43552" y="32409"/>
                  </a:lnTo>
                  <a:lnTo>
                    <a:pt x="44324" y="32327"/>
                  </a:lnTo>
                  <a:lnTo>
                    <a:pt x="45014" y="32216"/>
                  </a:lnTo>
                  <a:lnTo>
                    <a:pt x="46145" y="32051"/>
                  </a:lnTo>
                  <a:lnTo>
                    <a:pt x="46889" y="31885"/>
                  </a:lnTo>
                  <a:lnTo>
                    <a:pt x="47138" y="31830"/>
                  </a:lnTo>
                  <a:lnTo>
                    <a:pt x="47138" y="31609"/>
                  </a:lnTo>
                  <a:lnTo>
                    <a:pt x="47083" y="30920"/>
                  </a:lnTo>
                  <a:lnTo>
                    <a:pt x="46945" y="29899"/>
                  </a:lnTo>
                  <a:lnTo>
                    <a:pt x="46834" y="29265"/>
                  </a:lnTo>
                  <a:lnTo>
                    <a:pt x="46696" y="28575"/>
                  </a:lnTo>
                  <a:lnTo>
                    <a:pt x="46531" y="27831"/>
                  </a:lnTo>
                  <a:lnTo>
                    <a:pt x="46338" y="27031"/>
                  </a:lnTo>
                  <a:lnTo>
                    <a:pt x="46090" y="26176"/>
                  </a:lnTo>
                  <a:lnTo>
                    <a:pt x="45814" y="25293"/>
                  </a:lnTo>
                  <a:lnTo>
                    <a:pt x="45510" y="24383"/>
                  </a:lnTo>
                  <a:lnTo>
                    <a:pt x="45152" y="23418"/>
                  </a:lnTo>
                  <a:lnTo>
                    <a:pt x="44766" y="22452"/>
                  </a:lnTo>
                  <a:lnTo>
                    <a:pt x="44324" y="21459"/>
                  </a:lnTo>
                  <a:lnTo>
                    <a:pt x="43855" y="20466"/>
                  </a:lnTo>
                  <a:lnTo>
                    <a:pt x="43331" y="19473"/>
                  </a:lnTo>
                  <a:lnTo>
                    <a:pt x="42752" y="18453"/>
                  </a:lnTo>
                  <a:lnTo>
                    <a:pt x="42145" y="17460"/>
                  </a:lnTo>
                  <a:lnTo>
                    <a:pt x="41483" y="16467"/>
                  </a:lnTo>
                  <a:lnTo>
                    <a:pt x="40766" y="15474"/>
                  </a:lnTo>
                  <a:lnTo>
                    <a:pt x="40022" y="14509"/>
                  </a:lnTo>
                  <a:lnTo>
                    <a:pt x="39222" y="13543"/>
                  </a:lnTo>
                  <a:lnTo>
                    <a:pt x="38394" y="12605"/>
                  </a:lnTo>
                  <a:lnTo>
                    <a:pt x="37512" y="11695"/>
                  </a:lnTo>
                  <a:lnTo>
                    <a:pt x="36574" y="10813"/>
                  </a:lnTo>
                  <a:lnTo>
                    <a:pt x="35636" y="9930"/>
                  </a:lnTo>
                  <a:lnTo>
                    <a:pt x="34643" y="9103"/>
                  </a:lnTo>
                  <a:lnTo>
                    <a:pt x="33595" y="8303"/>
                  </a:lnTo>
                  <a:lnTo>
                    <a:pt x="32547" y="7503"/>
                  </a:lnTo>
                  <a:lnTo>
                    <a:pt x="31471" y="6758"/>
                  </a:lnTo>
                  <a:lnTo>
                    <a:pt x="30340" y="6068"/>
                  </a:lnTo>
                  <a:lnTo>
                    <a:pt x="29209" y="5379"/>
                  </a:lnTo>
                  <a:lnTo>
                    <a:pt x="28023" y="4745"/>
                  </a:lnTo>
                  <a:lnTo>
                    <a:pt x="26837" y="4138"/>
                  </a:lnTo>
                  <a:lnTo>
                    <a:pt x="25651" y="3586"/>
                  </a:lnTo>
                  <a:lnTo>
                    <a:pt x="24410" y="3062"/>
                  </a:lnTo>
                  <a:lnTo>
                    <a:pt x="23169" y="2593"/>
                  </a:lnTo>
                  <a:lnTo>
                    <a:pt x="21928" y="2152"/>
                  </a:lnTo>
                  <a:lnTo>
                    <a:pt x="20659" y="1766"/>
                  </a:lnTo>
                  <a:lnTo>
                    <a:pt x="19390" y="1407"/>
                  </a:lnTo>
                  <a:lnTo>
                    <a:pt x="18149" y="1104"/>
                  </a:lnTo>
                  <a:lnTo>
                    <a:pt x="16880" y="828"/>
                  </a:lnTo>
                  <a:lnTo>
                    <a:pt x="15611" y="607"/>
                  </a:lnTo>
                  <a:lnTo>
                    <a:pt x="14370" y="414"/>
                  </a:lnTo>
                  <a:lnTo>
                    <a:pt x="13157" y="249"/>
                  </a:lnTo>
                  <a:lnTo>
                    <a:pt x="11943" y="138"/>
                  </a:lnTo>
                  <a:lnTo>
                    <a:pt x="10757" y="56"/>
                  </a:lnTo>
                  <a:lnTo>
                    <a:pt x="9599" y="28"/>
                  </a:lnTo>
                  <a:lnTo>
                    <a:pt x="84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3;p52">
              <a:extLst>
                <a:ext uri="{FF2B5EF4-FFF2-40B4-BE49-F238E27FC236}">
                  <a16:creationId xmlns:a16="http://schemas.microsoft.com/office/drawing/2014/main" id="{EB660615-81E5-7DEA-654E-EAD40D108406}"/>
                </a:ext>
              </a:extLst>
            </p:cNvPr>
            <p:cNvSpPr/>
            <p:nvPr/>
          </p:nvSpPr>
          <p:spPr>
            <a:xfrm>
              <a:off x="3582836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97" y="0"/>
                  </a:moveTo>
                  <a:lnTo>
                    <a:pt x="387" y="28"/>
                  </a:lnTo>
                  <a:lnTo>
                    <a:pt x="304" y="83"/>
                  </a:lnTo>
                  <a:lnTo>
                    <a:pt x="139" y="221"/>
                  </a:lnTo>
                  <a:lnTo>
                    <a:pt x="28" y="414"/>
                  </a:lnTo>
                  <a:lnTo>
                    <a:pt x="1" y="497"/>
                  </a:lnTo>
                  <a:lnTo>
                    <a:pt x="1" y="579"/>
                  </a:lnTo>
                  <a:lnTo>
                    <a:pt x="1" y="690"/>
                  </a:lnTo>
                  <a:lnTo>
                    <a:pt x="56" y="772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1625" y="15198"/>
                  </a:lnTo>
                  <a:lnTo>
                    <a:pt x="5931" y="12743"/>
                  </a:lnTo>
                  <a:lnTo>
                    <a:pt x="5683" y="12743"/>
                  </a:lnTo>
                  <a:lnTo>
                    <a:pt x="5572" y="12798"/>
                  </a:lnTo>
                  <a:lnTo>
                    <a:pt x="5490" y="12853"/>
                  </a:lnTo>
                  <a:lnTo>
                    <a:pt x="5407" y="12908"/>
                  </a:lnTo>
                  <a:lnTo>
                    <a:pt x="5352" y="12991"/>
                  </a:lnTo>
                  <a:lnTo>
                    <a:pt x="5324" y="13074"/>
                  </a:lnTo>
                  <a:lnTo>
                    <a:pt x="5297" y="13184"/>
                  </a:lnTo>
                  <a:lnTo>
                    <a:pt x="5269" y="13267"/>
                  </a:lnTo>
                  <a:lnTo>
                    <a:pt x="5297" y="13377"/>
                  </a:lnTo>
                  <a:lnTo>
                    <a:pt x="5324" y="13460"/>
                  </a:lnTo>
                  <a:lnTo>
                    <a:pt x="5352" y="13543"/>
                  </a:lnTo>
                  <a:lnTo>
                    <a:pt x="5407" y="13626"/>
                  </a:lnTo>
                  <a:lnTo>
                    <a:pt x="5490" y="13708"/>
                  </a:lnTo>
                  <a:lnTo>
                    <a:pt x="5600" y="13736"/>
                  </a:lnTo>
                  <a:lnTo>
                    <a:pt x="5710" y="13763"/>
                  </a:lnTo>
                  <a:lnTo>
                    <a:pt x="23694" y="16577"/>
                  </a:lnTo>
                  <a:lnTo>
                    <a:pt x="36354" y="25017"/>
                  </a:lnTo>
                  <a:lnTo>
                    <a:pt x="19722" y="23748"/>
                  </a:lnTo>
                  <a:lnTo>
                    <a:pt x="19612" y="23748"/>
                  </a:lnTo>
                  <a:lnTo>
                    <a:pt x="19474" y="23776"/>
                  </a:lnTo>
                  <a:lnTo>
                    <a:pt x="19391" y="23831"/>
                  </a:lnTo>
                  <a:lnTo>
                    <a:pt x="19308" y="23886"/>
                  </a:lnTo>
                  <a:lnTo>
                    <a:pt x="19225" y="23941"/>
                  </a:lnTo>
                  <a:lnTo>
                    <a:pt x="19170" y="24052"/>
                  </a:lnTo>
                  <a:lnTo>
                    <a:pt x="19115" y="24134"/>
                  </a:lnTo>
                  <a:lnTo>
                    <a:pt x="19088" y="24217"/>
                  </a:lnTo>
                  <a:lnTo>
                    <a:pt x="19088" y="24327"/>
                  </a:lnTo>
                  <a:lnTo>
                    <a:pt x="19088" y="24410"/>
                  </a:lnTo>
                  <a:lnTo>
                    <a:pt x="19115" y="24493"/>
                  </a:lnTo>
                  <a:lnTo>
                    <a:pt x="19143" y="24576"/>
                  </a:lnTo>
                  <a:lnTo>
                    <a:pt x="19225" y="24658"/>
                  </a:lnTo>
                  <a:lnTo>
                    <a:pt x="19308" y="24714"/>
                  </a:lnTo>
                  <a:lnTo>
                    <a:pt x="19391" y="24769"/>
                  </a:lnTo>
                  <a:lnTo>
                    <a:pt x="19529" y="24769"/>
                  </a:lnTo>
                  <a:lnTo>
                    <a:pt x="38119" y="26203"/>
                  </a:lnTo>
                  <a:lnTo>
                    <a:pt x="41870" y="28685"/>
                  </a:lnTo>
                  <a:lnTo>
                    <a:pt x="41981" y="28768"/>
                  </a:lnTo>
                  <a:lnTo>
                    <a:pt x="42091" y="28796"/>
                  </a:lnTo>
                  <a:lnTo>
                    <a:pt x="42201" y="28796"/>
                  </a:lnTo>
                  <a:lnTo>
                    <a:pt x="42312" y="28768"/>
                  </a:lnTo>
                  <a:lnTo>
                    <a:pt x="42394" y="28741"/>
                  </a:lnTo>
                  <a:lnTo>
                    <a:pt x="42505" y="28685"/>
                  </a:lnTo>
                  <a:lnTo>
                    <a:pt x="42670" y="28547"/>
                  </a:lnTo>
                  <a:lnTo>
                    <a:pt x="42753" y="28382"/>
                  </a:lnTo>
                  <a:lnTo>
                    <a:pt x="42781" y="28299"/>
                  </a:lnTo>
                  <a:lnTo>
                    <a:pt x="42808" y="28189"/>
                  </a:lnTo>
                  <a:lnTo>
                    <a:pt x="42781" y="28106"/>
                  </a:lnTo>
                  <a:lnTo>
                    <a:pt x="42753" y="28023"/>
                  </a:lnTo>
                  <a:lnTo>
                    <a:pt x="42698" y="27941"/>
                  </a:lnTo>
                  <a:lnTo>
                    <a:pt x="42587" y="27858"/>
                  </a:lnTo>
                  <a:lnTo>
                    <a:pt x="38809" y="25348"/>
                  </a:lnTo>
                  <a:lnTo>
                    <a:pt x="31720" y="10150"/>
                  </a:lnTo>
                  <a:lnTo>
                    <a:pt x="31637" y="10040"/>
                  </a:lnTo>
                  <a:lnTo>
                    <a:pt x="31582" y="9957"/>
                  </a:lnTo>
                  <a:lnTo>
                    <a:pt x="31472" y="9902"/>
                  </a:lnTo>
                  <a:lnTo>
                    <a:pt x="31389" y="9874"/>
                  </a:lnTo>
                  <a:lnTo>
                    <a:pt x="31169" y="9874"/>
                  </a:lnTo>
                  <a:lnTo>
                    <a:pt x="30975" y="9930"/>
                  </a:lnTo>
                  <a:lnTo>
                    <a:pt x="30782" y="10012"/>
                  </a:lnTo>
                  <a:lnTo>
                    <a:pt x="30727" y="10095"/>
                  </a:lnTo>
                  <a:lnTo>
                    <a:pt x="30672" y="10178"/>
                  </a:lnTo>
                  <a:lnTo>
                    <a:pt x="30617" y="10261"/>
                  </a:lnTo>
                  <a:lnTo>
                    <a:pt x="30617" y="10371"/>
                  </a:lnTo>
                  <a:lnTo>
                    <a:pt x="30617" y="10481"/>
                  </a:lnTo>
                  <a:lnTo>
                    <a:pt x="30644" y="10564"/>
                  </a:lnTo>
                  <a:lnTo>
                    <a:pt x="36988" y="24107"/>
                  </a:lnTo>
                  <a:lnTo>
                    <a:pt x="24383" y="15722"/>
                  </a:lnTo>
                  <a:lnTo>
                    <a:pt x="15309" y="1572"/>
                  </a:lnTo>
                  <a:lnTo>
                    <a:pt x="15226" y="1489"/>
                  </a:lnTo>
                  <a:lnTo>
                    <a:pt x="15143" y="1434"/>
                  </a:lnTo>
                  <a:lnTo>
                    <a:pt x="15061" y="1379"/>
                  </a:lnTo>
                  <a:lnTo>
                    <a:pt x="14868" y="1379"/>
                  </a:lnTo>
                  <a:lnTo>
                    <a:pt x="14757" y="1407"/>
                  </a:lnTo>
                  <a:lnTo>
                    <a:pt x="14564" y="1517"/>
                  </a:lnTo>
                  <a:lnTo>
                    <a:pt x="14426" y="1655"/>
                  </a:lnTo>
                  <a:lnTo>
                    <a:pt x="14371" y="1738"/>
                  </a:lnTo>
                  <a:lnTo>
                    <a:pt x="14316" y="1848"/>
                  </a:lnTo>
                  <a:lnTo>
                    <a:pt x="14316" y="1931"/>
                  </a:lnTo>
                  <a:lnTo>
                    <a:pt x="14316" y="2041"/>
                  </a:lnTo>
                  <a:lnTo>
                    <a:pt x="14343" y="2151"/>
                  </a:lnTo>
                  <a:lnTo>
                    <a:pt x="14371" y="2234"/>
                  </a:lnTo>
                  <a:lnTo>
                    <a:pt x="22039" y="14150"/>
                  </a:lnTo>
                  <a:lnTo>
                    <a:pt x="911" y="83"/>
                  </a:lnTo>
                  <a:lnTo>
                    <a:pt x="801" y="2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394;p52">
            <a:extLst>
              <a:ext uri="{FF2B5EF4-FFF2-40B4-BE49-F238E27FC236}">
                <a16:creationId xmlns:a16="http://schemas.microsoft.com/office/drawing/2014/main" id="{31CBA1DC-5CC9-51F1-F328-1072FF5C130B}"/>
              </a:ext>
            </a:extLst>
          </p:cNvPr>
          <p:cNvGrpSpPr/>
          <p:nvPr/>
        </p:nvGrpSpPr>
        <p:grpSpPr>
          <a:xfrm rot="15815964">
            <a:off x="2053891" y="3484871"/>
            <a:ext cx="833507" cy="864678"/>
            <a:chOff x="5512379" y="1545592"/>
            <a:chExt cx="1332840" cy="1553269"/>
          </a:xfrm>
        </p:grpSpPr>
        <p:sp>
          <p:nvSpPr>
            <p:cNvPr id="46" name="Google Shape;395;p52">
              <a:extLst>
                <a:ext uri="{FF2B5EF4-FFF2-40B4-BE49-F238E27FC236}">
                  <a16:creationId xmlns:a16="http://schemas.microsoft.com/office/drawing/2014/main" id="{5EE70C2B-595D-3763-53BA-EE88FEEA5FA6}"/>
                </a:ext>
              </a:extLst>
            </p:cNvPr>
            <p:cNvSpPr/>
            <p:nvPr/>
          </p:nvSpPr>
          <p:spPr>
            <a:xfrm rot="17296895">
              <a:off x="6049172" y="2766741"/>
              <a:ext cx="346035" cy="318206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545" y="0"/>
                  </a:moveTo>
                  <a:lnTo>
                    <a:pt x="1269" y="28"/>
                  </a:lnTo>
                  <a:lnTo>
                    <a:pt x="1021" y="110"/>
                  </a:lnTo>
                  <a:lnTo>
                    <a:pt x="773" y="221"/>
                  </a:lnTo>
                  <a:lnTo>
                    <a:pt x="552" y="386"/>
                  </a:lnTo>
                  <a:lnTo>
                    <a:pt x="359" y="579"/>
                  </a:lnTo>
                  <a:lnTo>
                    <a:pt x="194" y="800"/>
                  </a:lnTo>
                  <a:lnTo>
                    <a:pt x="83" y="1048"/>
                  </a:lnTo>
                  <a:lnTo>
                    <a:pt x="1" y="1296"/>
                  </a:lnTo>
                  <a:lnTo>
                    <a:pt x="1" y="1572"/>
                  </a:lnTo>
                  <a:lnTo>
                    <a:pt x="28" y="1848"/>
                  </a:lnTo>
                  <a:lnTo>
                    <a:pt x="83" y="1986"/>
                  </a:lnTo>
                  <a:lnTo>
                    <a:pt x="139" y="2124"/>
                  </a:lnTo>
                  <a:lnTo>
                    <a:pt x="221" y="2262"/>
                  </a:lnTo>
                  <a:lnTo>
                    <a:pt x="332" y="2400"/>
                  </a:lnTo>
                  <a:lnTo>
                    <a:pt x="15447" y="20411"/>
                  </a:lnTo>
                  <a:lnTo>
                    <a:pt x="15557" y="20549"/>
                  </a:lnTo>
                  <a:lnTo>
                    <a:pt x="15667" y="20632"/>
                  </a:lnTo>
                  <a:lnTo>
                    <a:pt x="15805" y="20742"/>
                  </a:lnTo>
                  <a:lnTo>
                    <a:pt x="15943" y="20797"/>
                  </a:lnTo>
                  <a:lnTo>
                    <a:pt x="16191" y="20907"/>
                  </a:lnTo>
                  <a:lnTo>
                    <a:pt x="16467" y="20935"/>
                  </a:lnTo>
                  <a:lnTo>
                    <a:pt x="16743" y="20907"/>
                  </a:lnTo>
                  <a:lnTo>
                    <a:pt x="16991" y="20825"/>
                  </a:lnTo>
                  <a:lnTo>
                    <a:pt x="17239" y="20714"/>
                  </a:lnTo>
                  <a:lnTo>
                    <a:pt x="17460" y="20549"/>
                  </a:lnTo>
                  <a:lnTo>
                    <a:pt x="17653" y="20356"/>
                  </a:lnTo>
                  <a:lnTo>
                    <a:pt x="17819" y="20135"/>
                  </a:lnTo>
                  <a:lnTo>
                    <a:pt x="17957" y="19887"/>
                  </a:lnTo>
                  <a:lnTo>
                    <a:pt x="18012" y="19639"/>
                  </a:lnTo>
                  <a:lnTo>
                    <a:pt x="18039" y="19363"/>
                  </a:lnTo>
                  <a:lnTo>
                    <a:pt x="17984" y="19087"/>
                  </a:lnTo>
                  <a:lnTo>
                    <a:pt x="17929" y="18949"/>
                  </a:lnTo>
                  <a:lnTo>
                    <a:pt x="17874" y="18811"/>
                  </a:lnTo>
                  <a:lnTo>
                    <a:pt x="17791" y="18673"/>
                  </a:lnTo>
                  <a:lnTo>
                    <a:pt x="17681" y="18535"/>
                  </a:lnTo>
                  <a:lnTo>
                    <a:pt x="2566" y="524"/>
                  </a:lnTo>
                  <a:lnTo>
                    <a:pt x="2455" y="386"/>
                  </a:lnTo>
                  <a:lnTo>
                    <a:pt x="2345" y="304"/>
                  </a:lnTo>
                  <a:lnTo>
                    <a:pt x="2207" y="193"/>
                  </a:lnTo>
                  <a:lnTo>
                    <a:pt x="2097" y="138"/>
                  </a:lnTo>
                  <a:lnTo>
                    <a:pt x="1821" y="28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6;p52">
              <a:extLst>
                <a:ext uri="{FF2B5EF4-FFF2-40B4-BE49-F238E27FC236}">
                  <a16:creationId xmlns:a16="http://schemas.microsoft.com/office/drawing/2014/main" id="{F280618B-625E-BD8B-A628-60565DE80676}"/>
                </a:ext>
              </a:extLst>
            </p:cNvPr>
            <p:cNvSpPr/>
            <p:nvPr/>
          </p:nvSpPr>
          <p:spPr>
            <a:xfrm>
              <a:off x="6091891" y="1545592"/>
              <a:ext cx="173806" cy="765797"/>
            </a:xfrm>
            <a:custGeom>
              <a:avLst/>
              <a:gdLst/>
              <a:ahLst/>
              <a:cxnLst/>
              <a:rect l="l" t="t" r="r" b="b"/>
              <a:pathLst>
                <a:path w="10179" h="44849" extrusionOk="0">
                  <a:moveTo>
                    <a:pt x="5103" y="0"/>
                  </a:moveTo>
                  <a:lnTo>
                    <a:pt x="4579" y="1021"/>
                  </a:lnTo>
                  <a:lnTo>
                    <a:pt x="4083" y="2014"/>
                  </a:lnTo>
                  <a:lnTo>
                    <a:pt x="3641" y="3034"/>
                  </a:lnTo>
                  <a:lnTo>
                    <a:pt x="3200" y="4055"/>
                  </a:lnTo>
                  <a:lnTo>
                    <a:pt x="2814" y="5075"/>
                  </a:lnTo>
                  <a:lnTo>
                    <a:pt x="2455" y="6068"/>
                  </a:lnTo>
                  <a:lnTo>
                    <a:pt x="2124" y="7089"/>
                  </a:lnTo>
                  <a:lnTo>
                    <a:pt x="1793" y="8109"/>
                  </a:lnTo>
                  <a:lnTo>
                    <a:pt x="1517" y="9102"/>
                  </a:lnTo>
                  <a:lnTo>
                    <a:pt x="1269" y="10123"/>
                  </a:lnTo>
                  <a:lnTo>
                    <a:pt x="1048" y="11116"/>
                  </a:lnTo>
                  <a:lnTo>
                    <a:pt x="828" y="12136"/>
                  </a:lnTo>
                  <a:lnTo>
                    <a:pt x="662" y="13129"/>
                  </a:lnTo>
                  <a:lnTo>
                    <a:pt x="497" y="14122"/>
                  </a:lnTo>
                  <a:lnTo>
                    <a:pt x="387" y="15088"/>
                  </a:lnTo>
                  <a:lnTo>
                    <a:pt x="249" y="16081"/>
                  </a:lnTo>
                  <a:lnTo>
                    <a:pt x="166" y="17046"/>
                  </a:lnTo>
                  <a:lnTo>
                    <a:pt x="111" y="18011"/>
                  </a:lnTo>
                  <a:lnTo>
                    <a:pt x="56" y="18977"/>
                  </a:lnTo>
                  <a:lnTo>
                    <a:pt x="28" y="19942"/>
                  </a:lnTo>
                  <a:lnTo>
                    <a:pt x="0" y="20880"/>
                  </a:lnTo>
                  <a:lnTo>
                    <a:pt x="0" y="21818"/>
                  </a:lnTo>
                  <a:lnTo>
                    <a:pt x="56" y="23638"/>
                  </a:lnTo>
                  <a:lnTo>
                    <a:pt x="166" y="25431"/>
                  </a:lnTo>
                  <a:lnTo>
                    <a:pt x="331" y="27169"/>
                  </a:lnTo>
                  <a:lnTo>
                    <a:pt x="552" y="28851"/>
                  </a:lnTo>
                  <a:lnTo>
                    <a:pt x="800" y="30478"/>
                  </a:lnTo>
                  <a:lnTo>
                    <a:pt x="1076" y="32051"/>
                  </a:lnTo>
                  <a:lnTo>
                    <a:pt x="1407" y="33568"/>
                  </a:lnTo>
                  <a:lnTo>
                    <a:pt x="1738" y="34974"/>
                  </a:lnTo>
                  <a:lnTo>
                    <a:pt x="2069" y="36326"/>
                  </a:lnTo>
                  <a:lnTo>
                    <a:pt x="2428" y="37595"/>
                  </a:lnTo>
                  <a:lnTo>
                    <a:pt x="2786" y="38781"/>
                  </a:lnTo>
                  <a:lnTo>
                    <a:pt x="3145" y="39884"/>
                  </a:lnTo>
                  <a:lnTo>
                    <a:pt x="3476" y="40877"/>
                  </a:lnTo>
                  <a:lnTo>
                    <a:pt x="4110" y="42559"/>
                  </a:lnTo>
                  <a:lnTo>
                    <a:pt x="4634" y="43828"/>
                  </a:lnTo>
                  <a:lnTo>
                    <a:pt x="4965" y="44600"/>
                  </a:lnTo>
                  <a:lnTo>
                    <a:pt x="5103" y="44849"/>
                  </a:lnTo>
                  <a:lnTo>
                    <a:pt x="5213" y="44600"/>
                  </a:lnTo>
                  <a:lnTo>
                    <a:pt x="5572" y="43828"/>
                  </a:lnTo>
                  <a:lnTo>
                    <a:pt x="6068" y="42559"/>
                  </a:lnTo>
                  <a:lnTo>
                    <a:pt x="6703" y="40877"/>
                  </a:lnTo>
                  <a:lnTo>
                    <a:pt x="7061" y="39884"/>
                  </a:lnTo>
                  <a:lnTo>
                    <a:pt x="7392" y="38781"/>
                  </a:lnTo>
                  <a:lnTo>
                    <a:pt x="7751" y="37595"/>
                  </a:lnTo>
                  <a:lnTo>
                    <a:pt x="8109" y="36326"/>
                  </a:lnTo>
                  <a:lnTo>
                    <a:pt x="8468" y="34974"/>
                  </a:lnTo>
                  <a:lnTo>
                    <a:pt x="8799" y="33568"/>
                  </a:lnTo>
                  <a:lnTo>
                    <a:pt x="9102" y="32051"/>
                  </a:lnTo>
                  <a:lnTo>
                    <a:pt x="9378" y="30478"/>
                  </a:lnTo>
                  <a:lnTo>
                    <a:pt x="9654" y="28851"/>
                  </a:lnTo>
                  <a:lnTo>
                    <a:pt x="9847" y="27169"/>
                  </a:lnTo>
                  <a:lnTo>
                    <a:pt x="10013" y="25431"/>
                  </a:lnTo>
                  <a:lnTo>
                    <a:pt x="10123" y="23638"/>
                  </a:lnTo>
                  <a:lnTo>
                    <a:pt x="10178" y="21818"/>
                  </a:lnTo>
                  <a:lnTo>
                    <a:pt x="10178" y="20880"/>
                  </a:lnTo>
                  <a:lnTo>
                    <a:pt x="10178" y="19942"/>
                  </a:lnTo>
                  <a:lnTo>
                    <a:pt x="10151" y="18977"/>
                  </a:lnTo>
                  <a:lnTo>
                    <a:pt x="10095" y="18011"/>
                  </a:lnTo>
                  <a:lnTo>
                    <a:pt x="10013" y="17046"/>
                  </a:lnTo>
                  <a:lnTo>
                    <a:pt x="9930" y="16081"/>
                  </a:lnTo>
                  <a:lnTo>
                    <a:pt x="9820" y="15088"/>
                  </a:lnTo>
                  <a:lnTo>
                    <a:pt x="9682" y="14122"/>
                  </a:lnTo>
                  <a:lnTo>
                    <a:pt x="9516" y="13129"/>
                  </a:lnTo>
                  <a:lnTo>
                    <a:pt x="9351" y="12136"/>
                  </a:lnTo>
                  <a:lnTo>
                    <a:pt x="9158" y="11116"/>
                  </a:lnTo>
                  <a:lnTo>
                    <a:pt x="8909" y="10123"/>
                  </a:lnTo>
                  <a:lnTo>
                    <a:pt x="8661" y="9102"/>
                  </a:lnTo>
                  <a:lnTo>
                    <a:pt x="8385" y="8109"/>
                  </a:lnTo>
                  <a:lnTo>
                    <a:pt x="8082" y="7089"/>
                  </a:lnTo>
                  <a:lnTo>
                    <a:pt x="7751" y="6068"/>
                  </a:lnTo>
                  <a:lnTo>
                    <a:pt x="7365" y="5075"/>
                  </a:lnTo>
                  <a:lnTo>
                    <a:pt x="6979" y="4055"/>
                  </a:lnTo>
                  <a:lnTo>
                    <a:pt x="6565" y="3034"/>
                  </a:lnTo>
                  <a:lnTo>
                    <a:pt x="6096" y="2014"/>
                  </a:lnTo>
                  <a:lnTo>
                    <a:pt x="5627" y="1021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7;p52">
              <a:extLst>
                <a:ext uri="{FF2B5EF4-FFF2-40B4-BE49-F238E27FC236}">
                  <a16:creationId xmlns:a16="http://schemas.microsoft.com/office/drawing/2014/main" id="{51A8089D-14F2-F7F2-2B0F-C6A65C6CE5CD}"/>
                </a:ext>
              </a:extLst>
            </p:cNvPr>
            <p:cNvSpPr/>
            <p:nvPr/>
          </p:nvSpPr>
          <p:spPr>
            <a:xfrm>
              <a:off x="5512379" y="2311371"/>
              <a:ext cx="666437" cy="374899"/>
            </a:xfrm>
            <a:custGeom>
              <a:avLst/>
              <a:gdLst/>
              <a:ahLst/>
              <a:cxnLst/>
              <a:rect l="l" t="t" r="r" b="b"/>
              <a:pathLst>
                <a:path w="39030" h="21956" extrusionOk="0">
                  <a:moveTo>
                    <a:pt x="39029" y="1"/>
                  </a:moveTo>
                  <a:lnTo>
                    <a:pt x="38726" y="28"/>
                  </a:lnTo>
                  <a:lnTo>
                    <a:pt x="37871" y="111"/>
                  </a:lnTo>
                  <a:lnTo>
                    <a:pt x="36547" y="277"/>
                  </a:lnTo>
                  <a:lnTo>
                    <a:pt x="34754" y="552"/>
                  </a:lnTo>
                  <a:lnTo>
                    <a:pt x="33733" y="745"/>
                  </a:lnTo>
                  <a:lnTo>
                    <a:pt x="32602" y="966"/>
                  </a:lnTo>
                  <a:lnTo>
                    <a:pt x="31389" y="1242"/>
                  </a:lnTo>
                  <a:lnTo>
                    <a:pt x="30120" y="1545"/>
                  </a:lnTo>
                  <a:lnTo>
                    <a:pt x="28769" y="1904"/>
                  </a:lnTo>
                  <a:lnTo>
                    <a:pt x="27362" y="2318"/>
                  </a:lnTo>
                  <a:lnTo>
                    <a:pt x="25928" y="2759"/>
                  </a:lnTo>
                  <a:lnTo>
                    <a:pt x="24411" y="3283"/>
                  </a:lnTo>
                  <a:lnTo>
                    <a:pt x="22866" y="3862"/>
                  </a:lnTo>
                  <a:lnTo>
                    <a:pt x="21294" y="4497"/>
                  </a:lnTo>
                  <a:lnTo>
                    <a:pt x="19694" y="5214"/>
                  </a:lnTo>
                  <a:lnTo>
                    <a:pt x="18094" y="5986"/>
                  </a:lnTo>
                  <a:lnTo>
                    <a:pt x="16467" y="6841"/>
                  </a:lnTo>
                  <a:lnTo>
                    <a:pt x="15667" y="7282"/>
                  </a:lnTo>
                  <a:lnTo>
                    <a:pt x="14840" y="7779"/>
                  </a:lnTo>
                  <a:lnTo>
                    <a:pt x="14040" y="8248"/>
                  </a:lnTo>
                  <a:lnTo>
                    <a:pt x="13212" y="8772"/>
                  </a:lnTo>
                  <a:lnTo>
                    <a:pt x="12412" y="9296"/>
                  </a:lnTo>
                  <a:lnTo>
                    <a:pt x="11612" y="9875"/>
                  </a:lnTo>
                  <a:lnTo>
                    <a:pt x="10813" y="10454"/>
                  </a:lnTo>
                  <a:lnTo>
                    <a:pt x="10013" y="11034"/>
                  </a:lnTo>
                  <a:lnTo>
                    <a:pt x="9240" y="11668"/>
                  </a:lnTo>
                  <a:lnTo>
                    <a:pt x="8441" y="12302"/>
                  </a:lnTo>
                  <a:lnTo>
                    <a:pt x="7696" y="12964"/>
                  </a:lnTo>
                  <a:lnTo>
                    <a:pt x="6924" y="13654"/>
                  </a:lnTo>
                  <a:lnTo>
                    <a:pt x="6179" y="14371"/>
                  </a:lnTo>
                  <a:lnTo>
                    <a:pt x="5434" y="15116"/>
                  </a:lnTo>
                  <a:lnTo>
                    <a:pt x="4689" y="15888"/>
                  </a:lnTo>
                  <a:lnTo>
                    <a:pt x="3972" y="16660"/>
                  </a:lnTo>
                  <a:lnTo>
                    <a:pt x="3283" y="17488"/>
                  </a:lnTo>
                  <a:lnTo>
                    <a:pt x="2593" y="18315"/>
                  </a:lnTo>
                  <a:lnTo>
                    <a:pt x="1904" y="19198"/>
                  </a:lnTo>
                  <a:lnTo>
                    <a:pt x="1242" y="20080"/>
                  </a:lnTo>
                  <a:lnTo>
                    <a:pt x="607" y="20991"/>
                  </a:lnTo>
                  <a:lnTo>
                    <a:pt x="0" y="21956"/>
                  </a:lnTo>
                  <a:lnTo>
                    <a:pt x="1131" y="21901"/>
                  </a:lnTo>
                  <a:lnTo>
                    <a:pt x="2235" y="21846"/>
                  </a:lnTo>
                  <a:lnTo>
                    <a:pt x="3338" y="21735"/>
                  </a:lnTo>
                  <a:lnTo>
                    <a:pt x="4441" y="21625"/>
                  </a:lnTo>
                  <a:lnTo>
                    <a:pt x="5517" y="21460"/>
                  </a:lnTo>
                  <a:lnTo>
                    <a:pt x="6565" y="21294"/>
                  </a:lnTo>
                  <a:lnTo>
                    <a:pt x="7613" y="21101"/>
                  </a:lnTo>
                  <a:lnTo>
                    <a:pt x="8634" y="20880"/>
                  </a:lnTo>
                  <a:lnTo>
                    <a:pt x="9654" y="20604"/>
                  </a:lnTo>
                  <a:lnTo>
                    <a:pt x="10647" y="20356"/>
                  </a:lnTo>
                  <a:lnTo>
                    <a:pt x="11640" y="20053"/>
                  </a:lnTo>
                  <a:lnTo>
                    <a:pt x="12605" y="19749"/>
                  </a:lnTo>
                  <a:lnTo>
                    <a:pt x="13571" y="19418"/>
                  </a:lnTo>
                  <a:lnTo>
                    <a:pt x="14509" y="19060"/>
                  </a:lnTo>
                  <a:lnTo>
                    <a:pt x="15419" y="18701"/>
                  </a:lnTo>
                  <a:lnTo>
                    <a:pt x="16329" y="18315"/>
                  </a:lnTo>
                  <a:lnTo>
                    <a:pt x="17239" y="17929"/>
                  </a:lnTo>
                  <a:lnTo>
                    <a:pt x="18094" y="17515"/>
                  </a:lnTo>
                  <a:lnTo>
                    <a:pt x="18977" y="17074"/>
                  </a:lnTo>
                  <a:lnTo>
                    <a:pt x="19804" y="16633"/>
                  </a:lnTo>
                  <a:lnTo>
                    <a:pt x="20632" y="16191"/>
                  </a:lnTo>
                  <a:lnTo>
                    <a:pt x="21459" y="15750"/>
                  </a:lnTo>
                  <a:lnTo>
                    <a:pt x="23004" y="14785"/>
                  </a:lnTo>
                  <a:lnTo>
                    <a:pt x="24521" y="13819"/>
                  </a:lnTo>
                  <a:lnTo>
                    <a:pt x="25955" y="12826"/>
                  </a:lnTo>
                  <a:lnTo>
                    <a:pt x="27334" y="11806"/>
                  </a:lnTo>
                  <a:lnTo>
                    <a:pt x="28603" y="10785"/>
                  </a:lnTo>
                  <a:lnTo>
                    <a:pt x="29844" y="9792"/>
                  </a:lnTo>
                  <a:lnTo>
                    <a:pt x="31003" y="8772"/>
                  </a:lnTo>
                  <a:lnTo>
                    <a:pt x="32078" y="7779"/>
                  </a:lnTo>
                  <a:lnTo>
                    <a:pt x="33071" y="6813"/>
                  </a:lnTo>
                  <a:lnTo>
                    <a:pt x="34009" y="5903"/>
                  </a:lnTo>
                  <a:lnTo>
                    <a:pt x="34864" y="4993"/>
                  </a:lnTo>
                  <a:lnTo>
                    <a:pt x="35636" y="4166"/>
                  </a:lnTo>
                  <a:lnTo>
                    <a:pt x="36326" y="3366"/>
                  </a:lnTo>
                  <a:lnTo>
                    <a:pt x="37512" y="1987"/>
                  </a:lnTo>
                  <a:lnTo>
                    <a:pt x="38339" y="938"/>
                  </a:lnTo>
                  <a:lnTo>
                    <a:pt x="38836" y="249"/>
                  </a:lnTo>
                  <a:lnTo>
                    <a:pt x="390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8;p52">
              <a:extLst>
                <a:ext uri="{FF2B5EF4-FFF2-40B4-BE49-F238E27FC236}">
                  <a16:creationId xmlns:a16="http://schemas.microsoft.com/office/drawing/2014/main" id="{D4B3DAA9-3FFC-2CF8-E223-4589D9FD0D76}"/>
                </a:ext>
              </a:extLst>
            </p:cNvPr>
            <p:cNvSpPr/>
            <p:nvPr/>
          </p:nvSpPr>
          <p:spPr>
            <a:xfrm>
              <a:off x="6178799" y="2311371"/>
              <a:ext cx="666420" cy="374899"/>
            </a:xfrm>
            <a:custGeom>
              <a:avLst/>
              <a:gdLst/>
              <a:ahLst/>
              <a:cxnLst/>
              <a:rect l="l" t="t" r="r" b="b"/>
              <a:pathLst>
                <a:path w="39029" h="21956" extrusionOk="0">
                  <a:moveTo>
                    <a:pt x="0" y="1"/>
                  </a:moveTo>
                  <a:lnTo>
                    <a:pt x="166" y="249"/>
                  </a:lnTo>
                  <a:lnTo>
                    <a:pt x="662" y="938"/>
                  </a:lnTo>
                  <a:lnTo>
                    <a:pt x="1517" y="1987"/>
                  </a:lnTo>
                  <a:lnTo>
                    <a:pt x="2676" y="3366"/>
                  </a:lnTo>
                  <a:lnTo>
                    <a:pt x="3365" y="4166"/>
                  </a:lnTo>
                  <a:lnTo>
                    <a:pt x="4165" y="4993"/>
                  </a:lnTo>
                  <a:lnTo>
                    <a:pt x="4992" y="5903"/>
                  </a:lnTo>
                  <a:lnTo>
                    <a:pt x="5930" y="6813"/>
                  </a:lnTo>
                  <a:lnTo>
                    <a:pt x="6951" y="7779"/>
                  </a:lnTo>
                  <a:lnTo>
                    <a:pt x="8026" y="8772"/>
                  </a:lnTo>
                  <a:lnTo>
                    <a:pt x="9185" y="9792"/>
                  </a:lnTo>
                  <a:lnTo>
                    <a:pt x="10398" y="10785"/>
                  </a:lnTo>
                  <a:lnTo>
                    <a:pt x="11695" y="11806"/>
                  </a:lnTo>
                  <a:lnTo>
                    <a:pt x="13046" y="12826"/>
                  </a:lnTo>
                  <a:lnTo>
                    <a:pt x="14481" y="13819"/>
                  </a:lnTo>
                  <a:lnTo>
                    <a:pt x="15998" y="14785"/>
                  </a:lnTo>
                  <a:lnTo>
                    <a:pt x="17570" y="15750"/>
                  </a:lnTo>
                  <a:lnTo>
                    <a:pt x="18370" y="16191"/>
                  </a:lnTo>
                  <a:lnTo>
                    <a:pt x="19197" y="16633"/>
                  </a:lnTo>
                  <a:lnTo>
                    <a:pt x="20052" y="17074"/>
                  </a:lnTo>
                  <a:lnTo>
                    <a:pt x="20907" y="17515"/>
                  </a:lnTo>
                  <a:lnTo>
                    <a:pt x="21790" y="17929"/>
                  </a:lnTo>
                  <a:lnTo>
                    <a:pt x="22672" y="18315"/>
                  </a:lnTo>
                  <a:lnTo>
                    <a:pt x="23583" y="18701"/>
                  </a:lnTo>
                  <a:lnTo>
                    <a:pt x="24493" y="19060"/>
                  </a:lnTo>
                  <a:lnTo>
                    <a:pt x="25431" y="19418"/>
                  </a:lnTo>
                  <a:lnTo>
                    <a:pt x="26396" y="19749"/>
                  </a:lnTo>
                  <a:lnTo>
                    <a:pt x="27361" y="20053"/>
                  </a:lnTo>
                  <a:lnTo>
                    <a:pt x="28354" y="20356"/>
                  </a:lnTo>
                  <a:lnTo>
                    <a:pt x="29347" y="20604"/>
                  </a:lnTo>
                  <a:lnTo>
                    <a:pt x="30368" y="20880"/>
                  </a:lnTo>
                  <a:lnTo>
                    <a:pt x="31388" y="21101"/>
                  </a:lnTo>
                  <a:lnTo>
                    <a:pt x="32437" y="21294"/>
                  </a:lnTo>
                  <a:lnTo>
                    <a:pt x="33512" y="21460"/>
                  </a:lnTo>
                  <a:lnTo>
                    <a:pt x="34588" y="21625"/>
                  </a:lnTo>
                  <a:lnTo>
                    <a:pt x="35664" y="21735"/>
                  </a:lnTo>
                  <a:lnTo>
                    <a:pt x="36767" y="21846"/>
                  </a:lnTo>
                  <a:lnTo>
                    <a:pt x="37898" y="21901"/>
                  </a:lnTo>
                  <a:lnTo>
                    <a:pt x="39029" y="21956"/>
                  </a:lnTo>
                  <a:lnTo>
                    <a:pt x="38394" y="20991"/>
                  </a:lnTo>
                  <a:lnTo>
                    <a:pt x="37760" y="20080"/>
                  </a:lnTo>
                  <a:lnTo>
                    <a:pt x="37098" y="19198"/>
                  </a:lnTo>
                  <a:lnTo>
                    <a:pt x="36436" y="18315"/>
                  </a:lnTo>
                  <a:lnTo>
                    <a:pt x="35746" y="17488"/>
                  </a:lnTo>
                  <a:lnTo>
                    <a:pt x="35029" y="16660"/>
                  </a:lnTo>
                  <a:lnTo>
                    <a:pt x="34312" y="15888"/>
                  </a:lnTo>
                  <a:lnTo>
                    <a:pt x="33595" y="15116"/>
                  </a:lnTo>
                  <a:lnTo>
                    <a:pt x="32850" y="14371"/>
                  </a:lnTo>
                  <a:lnTo>
                    <a:pt x="32106" y="13654"/>
                  </a:lnTo>
                  <a:lnTo>
                    <a:pt x="31333" y="12964"/>
                  </a:lnTo>
                  <a:lnTo>
                    <a:pt x="30561" y="12302"/>
                  </a:lnTo>
                  <a:lnTo>
                    <a:pt x="29789" y="11668"/>
                  </a:lnTo>
                  <a:lnTo>
                    <a:pt x="28989" y="11034"/>
                  </a:lnTo>
                  <a:lnTo>
                    <a:pt x="28189" y="10454"/>
                  </a:lnTo>
                  <a:lnTo>
                    <a:pt x="27389" y="9875"/>
                  </a:lnTo>
                  <a:lnTo>
                    <a:pt x="26589" y="9296"/>
                  </a:lnTo>
                  <a:lnTo>
                    <a:pt x="25789" y="8772"/>
                  </a:lnTo>
                  <a:lnTo>
                    <a:pt x="24989" y="8248"/>
                  </a:lnTo>
                  <a:lnTo>
                    <a:pt x="24162" y="7779"/>
                  </a:lnTo>
                  <a:lnTo>
                    <a:pt x="23362" y="7282"/>
                  </a:lnTo>
                  <a:lnTo>
                    <a:pt x="22535" y="6841"/>
                  </a:lnTo>
                  <a:lnTo>
                    <a:pt x="20907" y="5986"/>
                  </a:lnTo>
                  <a:lnTo>
                    <a:pt x="19307" y="5214"/>
                  </a:lnTo>
                  <a:lnTo>
                    <a:pt x="17708" y="4497"/>
                  </a:lnTo>
                  <a:lnTo>
                    <a:pt x="16136" y="3862"/>
                  </a:lnTo>
                  <a:lnTo>
                    <a:pt x="14591" y="3283"/>
                  </a:lnTo>
                  <a:lnTo>
                    <a:pt x="13102" y="2759"/>
                  </a:lnTo>
                  <a:lnTo>
                    <a:pt x="11640" y="2318"/>
                  </a:lnTo>
                  <a:lnTo>
                    <a:pt x="10233" y="1904"/>
                  </a:lnTo>
                  <a:lnTo>
                    <a:pt x="8881" y="1545"/>
                  </a:lnTo>
                  <a:lnTo>
                    <a:pt x="7613" y="1242"/>
                  </a:lnTo>
                  <a:lnTo>
                    <a:pt x="6399" y="966"/>
                  </a:lnTo>
                  <a:lnTo>
                    <a:pt x="5296" y="745"/>
                  </a:lnTo>
                  <a:lnTo>
                    <a:pt x="4248" y="552"/>
                  </a:lnTo>
                  <a:lnTo>
                    <a:pt x="2482" y="277"/>
                  </a:lnTo>
                  <a:lnTo>
                    <a:pt x="1131" y="111"/>
                  </a:lnTo>
                  <a:lnTo>
                    <a:pt x="276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9;p52">
              <a:extLst>
                <a:ext uri="{FF2B5EF4-FFF2-40B4-BE49-F238E27FC236}">
                  <a16:creationId xmlns:a16="http://schemas.microsoft.com/office/drawing/2014/main" id="{555F0554-D650-84E7-042B-E3D4BA6A8968}"/>
                </a:ext>
              </a:extLst>
            </p:cNvPr>
            <p:cNvSpPr/>
            <p:nvPr/>
          </p:nvSpPr>
          <p:spPr>
            <a:xfrm>
              <a:off x="6069536" y="2202108"/>
              <a:ext cx="218065" cy="219021"/>
            </a:xfrm>
            <a:custGeom>
              <a:avLst/>
              <a:gdLst/>
              <a:ahLst/>
              <a:cxnLst/>
              <a:rect l="l" t="t" r="r" b="b"/>
              <a:pathLst>
                <a:path w="12771" h="12827" extrusionOk="0">
                  <a:moveTo>
                    <a:pt x="6068" y="1"/>
                  </a:moveTo>
                  <a:lnTo>
                    <a:pt x="5737" y="28"/>
                  </a:lnTo>
                  <a:lnTo>
                    <a:pt x="5103" y="139"/>
                  </a:lnTo>
                  <a:lnTo>
                    <a:pt x="4496" y="304"/>
                  </a:lnTo>
                  <a:lnTo>
                    <a:pt x="3889" y="497"/>
                  </a:lnTo>
                  <a:lnTo>
                    <a:pt x="3337" y="773"/>
                  </a:lnTo>
                  <a:lnTo>
                    <a:pt x="2813" y="1104"/>
                  </a:lnTo>
                  <a:lnTo>
                    <a:pt x="2317" y="1462"/>
                  </a:lnTo>
                  <a:lnTo>
                    <a:pt x="1876" y="1876"/>
                  </a:lnTo>
                  <a:lnTo>
                    <a:pt x="1462" y="2345"/>
                  </a:lnTo>
                  <a:lnTo>
                    <a:pt x="1103" y="2842"/>
                  </a:lnTo>
                  <a:lnTo>
                    <a:pt x="772" y="3366"/>
                  </a:lnTo>
                  <a:lnTo>
                    <a:pt x="496" y="3917"/>
                  </a:lnTo>
                  <a:lnTo>
                    <a:pt x="276" y="4497"/>
                  </a:lnTo>
                  <a:lnTo>
                    <a:pt x="138" y="5131"/>
                  </a:lnTo>
                  <a:lnTo>
                    <a:pt x="28" y="5765"/>
                  </a:lnTo>
                  <a:lnTo>
                    <a:pt x="0" y="6096"/>
                  </a:lnTo>
                  <a:lnTo>
                    <a:pt x="0" y="6400"/>
                  </a:lnTo>
                  <a:lnTo>
                    <a:pt x="0" y="6731"/>
                  </a:lnTo>
                  <a:lnTo>
                    <a:pt x="28" y="7062"/>
                  </a:lnTo>
                  <a:lnTo>
                    <a:pt x="138" y="7696"/>
                  </a:lnTo>
                  <a:lnTo>
                    <a:pt x="276" y="8330"/>
                  </a:lnTo>
                  <a:lnTo>
                    <a:pt x="496" y="8910"/>
                  </a:lnTo>
                  <a:lnTo>
                    <a:pt x="772" y="9461"/>
                  </a:lnTo>
                  <a:lnTo>
                    <a:pt x="1103" y="9985"/>
                  </a:lnTo>
                  <a:lnTo>
                    <a:pt x="1462" y="10482"/>
                  </a:lnTo>
                  <a:lnTo>
                    <a:pt x="1876" y="10951"/>
                  </a:lnTo>
                  <a:lnTo>
                    <a:pt x="2317" y="11364"/>
                  </a:lnTo>
                  <a:lnTo>
                    <a:pt x="2813" y="11723"/>
                  </a:lnTo>
                  <a:lnTo>
                    <a:pt x="3337" y="12054"/>
                  </a:lnTo>
                  <a:lnTo>
                    <a:pt x="3889" y="12330"/>
                  </a:lnTo>
                  <a:lnTo>
                    <a:pt x="4496" y="12523"/>
                  </a:lnTo>
                  <a:lnTo>
                    <a:pt x="5103" y="12688"/>
                  </a:lnTo>
                  <a:lnTo>
                    <a:pt x="5737" y="12799"/>
                  </a:lnTo>
                  <a:lnTo>
                    <a:pt x="6068" y="12799"/>
                  </a:lnTo>
                  <a:lnTo>
                    <a:pt x="6399" y="12826"/>
                  </a:lnTo>
                  <a:lnTo>
                    <a:pt x="6730" y="12799"/>
                  </a:lnTo>
                  <a:lnTo>
                    <a:pt x="7033" y="12799"/>
                  </a:lnTo>
                  <a:lnTo>
                    <a:pt x="7668" y="12688"/>
                  </a:lnTo>
                  <a:lnTo>
                    <a:pt x="8302" y="12523"/>
                  </a:lnTo>
                  <a:lnTo>
                    <a:pt x="8881" y="12330"/>
                  </a:lnTo>
                  <a:lnTo>
                    <a:pt x="9433" y="12054"/>
                  </a:lnTo>
                  <a:lnTo>
                    <a:pt x="9957" y="11723"/>
                  </a:lnTo>
                  <a:lnTo>
                    <a:pt x="10454" y="11364"/>
                  </a:lnTo>
                  <a:lnTo>
                    <a:pt x="10923" y="10951"/>
                  </a:lnTo>
                  <a:lnTo>
                    <a:pt x="11336" y="10482"/>
                  </a:lnTo>
                  <a:lnTo>
                    <a:pt x="11695" y="9985"/>
                  </a:lnTo>
                  <a:lnTo>
                    <a:pt x="11998" y="9461"/>
                  </a:lnTo>
                  <a:lnTo>
                    <a:pt x="12274" y="8910"/>
                  </a:lnTo>
                  <a:lnTo>
                    <a:pt x="12495" y="8330"/>
                  </a:lnTo>
                  <a:lnTo>
                    <a:pt x="12660" y="7696"/>
                  </a:lnTo>
                  <a:lnTo>
                    <a:pt x="12743" y="7062"/>
                  </a:lnTo>
                  <a:lnTo>
                    <a:pt x="12771" y="6731"/>
                  </a:lnTo>
                  <a:lnTo>
                    <a:pt x="12771" y="6400"/>
                  </a:lnTo>
                  <a:lnTo>
                    <a:pt x="12771" y="6096"/>
                  </a:lnTo>
                  <a:lnTo>
                    <a:pt x="12743" y="5765"/>
                  </a:lnTo>
                  <a:lnTo>
                    <a:pt x="12660" y="5131"/>
                  </a:lnTo>
                  <a:lnTo>
                    <a:pt x="12495" y="4497"/>
                  </a:lnTo>
                  <a:lnTo>
                    <a:pt x="12274" y="3917"/>
                  </a:lnTo>
                  <a:lnTo>
                    <a:pt x="11998" y="3366"/>
                  </a:lnTo>
                  <a:lnTo>
                    <a:pt x="11695" y="2842"/>
                  </a:lnTo>
                  <a:lnTo>
                    <a:pt x="11336" y="2345"/>
                  </a:lnTo>
                  <a:lnTo>
                    <a:pt x="10923" y="1876"/>
                  </a:lnTo>
                  <a:lnTo>
                    <a:pt x="10454" y="1462"/>
                  </a:lnTo>
                  <a:lnTo>
                    <a:pt x="9957" y="1104"/>
                  </a:lnTo>
                  <a:lnTo>
                    <a:pt x="9433" y="773"/>
                  </a:lnTo>
                  <a:lnTo>
                    <a:pt x="8881" y="497"/>
                  </a:lnTo>
                  <a:lnTo>
                    <a:pt x="8302" y="304"/>
                  </a:lnTo>
                  <a:lnTo>
                    <a:pt x="7668" y="139"/>
                  </a:lnTo>
                  <a:lnTo>
                    <a:pt x="7033" y="28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0;p52">
              <a:extLst>
                <a:ext uri="{FF2B5EF4-FFF2-40B4-BE49-F238E27FC236}">
                  <a16:creationId xmlns:a16="http://schemas.microsoft.com/office/drawing/2014/main" id="{AC24BAF6-0C2C-9D22-9D71-8ECE47673AB0}"/>
                </a:ext>
              </a:extLst>
            </p:cNvPr>
            <p:cNvSpPr/>
            <p:nvPr/>
          </p:nvSpPr>
          <p:spPr>
            <a:xfrm>
              <a:off x="6117090" y="2250158"/>
              <a:ext cx="122940" cy="122923"/>
            </a:xfrm>
            <a:custGeom>
              <a:avLst/>
              <a:gdLst/>
              <a:ahLst/>
              <a:cxnLst/>
              <a:rect l="l" t="t" r="r" b="b"/>
              <a:pathLst>
                <a:path w="7200" h="7199" extrusionOk="0">
                  <a:moveTo>
                    <a:pt x="3228" y="0"/>
                  </a:moveTo>
                  <a:lnTo>
                    <a:pt x="2869" y="55"/>
                  </a:lnTo>
                  <a:lnTo>
                    <a:pt x="2538" y="138"/>
                  </a:lnTo>
                  <a:lnTo>
                    <a:pt x="2207" y="276"/>
                  </a:lnTo>
                  <a:lnTo>
                    <a:pt x="1876" y="414"/>
                  </a:lnTo>
                  <a:lnTo>
                    <a:pt x="1601" y="607"/>
                  </a:lnTo>
                  <a:lnTo>
                    <a:pt x="1325" y="800"/>
                  </a:lnTo>
                  <a:lnTo>
                    <a:pt x="1049" y="1048"/>
                  </a:lnTo>
                  <a:lnTo>
                    <a:pt x="828" y="1296"/>
                  </a:lnTo>
                  <a:lnTo>
                    <a:pt x="608" y="1572"/>
                  </a:lnTo>
                  <a:lnTo>
                    <a:pt x="442" y="1876"/>
                  </a:lnTo>
                  <a:lnTo>
                    <a:pt x="277" y="2179"/>
                  </a:lnTo>
                  <a:lnTo>
                    <a:pt x="166" y="2538"/>
                  </a:lnTo>
                  <a:lnTo>
                    <a:pt x="84" y="2869"/>
                  </a:lnTo>
                  <a:lnTo>
                    <a:pt x="28" y="3227"/>
                  </a:lnTo>
                  <a:lnTo>
                    <a:pt x="1" y="3586"/>
                  </a:lnTo>
                  <a:lnTo>
                    <a:pt x="28" y="3972"/>
                  </a:lnTo>
                  <a:lnTo>
                    <a:pt x="84" y="4330"/>
                  </a:lnTo>
                  <a:lnTo>
                    <a:pt x="166" y="4661"/>
                  </a:lnTo>
                  <a:lnTo>
                    <a:pt x="277" y="4992"/>
                  </a:lnTo>
                  <a:lnTo>
                    <a:pt x="442" y="5323"/>
                  </a:lnTo>
                  <a:lnTo>
                    <a:pt x="608" y="5627"/>
                  </a:lnTo>
                  <a:lnTo>
                    <a:pt x="828" y="5903"/>
                  </a:lnTo>
                  <a:lnTo>
                    <a:pt x="1049" y="6151"/>
                  </a:lnTo>
                  <a:lnTo>
                    <a:pt x="1325" y="6399"/>
                  </a:lnTo>
                  <a:lnTo>
                    <a:pt x="1601" y="6592"/>
                  </a:lnTo>
                  <a:lnTo>
                    <a:pt x="1876" y="6785"/>
                  </a:lnTo>
                  <a:lnTo>
                    <a:pt x="2207" y="6923"/>
                  </a:lnTo>
                  <a:lnTo>
                    <a:pt x="2538" y="7061"/>
                  </a:lnTo>
                  <a:lnTo>
                    <a:pt x="2869" y="7144"/>
                  </a:lnTo>
                  <a:lnTo>
                    <a:pt x="3228" y="7199"/>
                  </a:lnTo>
                  <a:lnTo>
                    <a:pt x="3973" y="7199"/>
                  </a:lnTo>
                  <a:lnTo>
                    <a:pt x="4331" y="7144"/>
                  </a:lnTo>
                  <a:lnTo>
                    <a:pt x="4690" y="7061"/>
                  </a:lnTo>
                  <a:lnTo>
                    <a:pt x="5021" y="6923"/>
                  </a:lnTo>
                  <a:lnTo>
                    <a:pt x="5324" y="6785"/>
                  </a:lnTo>
                  <a:lnTo>
                    <a:pt x="5628" y="6592"/>
                  </a:lnTo>
                  <a:lnTo>
                    <a:pt x="5903" y="6399"/>
                  </a:lnTo>
                  <a:lnTo>
                    <a:pt x="6152" y="6151"/>
                  </a:lnTo>
                  <a:lnTo>
                    <a:pt x="6372" y="5903"/>
                  </a:lnTo>
                  <a:lnTo>
                    <a:pt x="6593" y="5627"/>
                  </a:lnTo>
                  <a:lnTo>
                    <a:pt x="6786" y="5323"/>
                  </a:lnTo>
                  <a:lnTo>
                    <a:pt x="6924" y="4992"/>
                  </a:lnTo>
                  <a:lnTo>
                    <a:pt x="7034" y="4661"/>
                  </a:lnTo>
                  <a:lnTo>
                    <a:pt x="7145" y="4330"/>
                  </a:lnTo>
                  <a:lnTo>
                    <a:pt x="7200" y="3972"/>
                  </a:lnTo>
                  <a:lnTo>
                    <a:pt x="7200" y="3586"/>
                  </a:lnTo>
                  <a:lnTo>
                    <a:pt x="7200" y="3227"/>
                  </a:lnTo>
                  <a:lnTo>
                    <a:pt x="7145" y="2869"/>
                  </a:lnTo>
                  <a:lnTo>
                    <a:pt x="7034" y="2538"/>
                  </a:lnTo>
                  <a:lnTo>
                    <a:pt x="6924" y="2179"/>
                  </a:lnTo>
                  <a:lnTo>
                    <a:pt x="6786" y="1876"/>
                  </a:lnTo>
                  <a:lnTo>
                    <a:pt x="6593" y="1572"/>
                  </a:lnTo>
                  <a:lnTo>
                    <a:pt x="6372" y="1296"/>
                  </a:lnTo>
                  <a:lnTo>
                    <a:pt x="6152" y="1048"/>
                  </a:lnTo>
                  <a:lnTo>
                    <a:pt x="5903" y="800"/>
                  </a:lnTo>
                  <a:lnTo>
                    <a:pt x="5628" y="607"/>
                  </a:lnTo>
                  <a:lnTo>
                    <a:pt x="5324" y="414"/>
                  </a:lnTo>
                  <a:lnTo>
                    <a:pt x="5021" y="276"/>
                  </a:lnTo>
                  <a:lnTo>
                    <a:pt x="4690" y="138"/>
                  </a:lnTo>
                  <a:lnTo>
                    <a:pt x="4331" y="5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1;p52">
              <a:extLst>
                <a:ext uri="{FF2B5EF4-FFF2-40B4-BE49-F238E27FC236}">
                  <a16:creationId xmlns:a16="http://schemas.microsoft.com/office/drawing/2014/main" id="{B5F95C9D-13EC-A2D8-C223-E09514E1E7D9}"/>
                </a:ext>
              </a:extLst>
            </p:cNvPr>
            <p:cNvSpPr/>
            <p:nvPr/>
          </p:nvSpPr>
          <p:spPr>
            <a:xfrm>
              <a:off x="6293714" y="2381550"/>
              <a:ext cx="461076" cy="259523"/>
            </a:xfrm>
            <a:custGeom>
              <a:avLst/>
              <a:gdLst/>
              <a:ahLst/>
              <a:cxnLst/>
              <a:rect l="l" t="t" r="r" b="b"/>
              <a:pathLst>
                <a:path w="27003" h="15199" extrusionOk="0">
                  <a:moveTo>
                    <a:pt x="303" y="0"/>
                  </a:moveTo>
                  <a:lnTo>
                    <a:pt x="166" y="111"/>
                  </a:lnTo>
                  <a:lnTo>
                    <a:pt x="55" y="221"/>
                  </a:lnTo>
                  <a:lnTo>
                    <a:pt x="0" y="387"/>
                  </a:lnTo>
                  <a:lnTo>
                    <a:pt x="0" y="552"/>
                  </a:lnTo>
                  <a:lnTo>
                    <a:pt x="28" y="635"/>
                  </a:lnTo>
                  <a:lnTo>
                    <a:pt x="55" y="718"/>
                  </a:lnTo>
                  <a:lnTo>
                    <a:pt x="138" y="773"/>
                  </a:lnTo>
                  <a:lnTo>
                    <a:pt x="221" y="828"/>
                  </a:lnTo>
                  <a:lnTo>
                    <a:pt x="26341" y="15143"/>
                  </a:lnTo>
                  <a:lnTo>
                    <a:pt x="26451" y="15171"/>
                  </a:lnTo>
                  <a:lnTo>
                    <a:pt x="26534" y="15198"/>
                  </a:lnTo>
                  <a:lnTo>
                    <a:pt x="26617" y="15198"/>
                  </a:lnTo>
                  <a:lnTo>
                    <a:pt x="26699" y="15171"/>
                  </a:lnTo>
                  <a:lnTo>
                    <a:pt x="26837" y="15088"/>
                  </a:lnTo>
                  <a:lnTo>
                    <a:pt x="26948" y="14950"/>
                  </a:lnTo>
                  <a:lnTo>
                    <a:pt x="27003" y="14784"/>
                  </a:lnTo>
                  <a:lnTo>
                    <a:pt x="27003" y="14619"/>
                  </a:lnTo>
                  <a:lnTo>
                    <a:pt x="26975" y="14564"/>
                  </a:lnTo>
                  <a:lnTo>
                    <a:pt x="26920" y="14481"/>
                  </a:lnTo>
                  <a:lnTo>
                    <a:pt x="26865" y="14398"/>
                  </a:lnTo>
                  <a:lnTo>
                    <a:pt x="26782" y="14343"/>
                  </a:lnTo>
                  <a:lnTo>
                    <a:pt x="662" y="5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2;p52">
              <a:extLst>
                <a:ext uri="{FF2B5EF4-FFF2-40B4-BE49-F238E27FC236}">
                  <a16:creationId xmlns:a16="http://schemas.microsoft.com/office/drawing/2014/main" id="{52EDDD7E-6815-2953-4C02-2044A72ECF75}"/>
                </a:ext>
              </a:extLst>
            </p:cNvPr>
            <p:cNvSpPr/>
            <p:nvPr/>
          </p:nvSpPr>
          <p:spPr>
            <a:xfrm>
              <a:off x="5589148" y="2381550"/>
              <a:ext cx="461093" cy="259523"/>
            </a:xfrm>
            <a:custGeom>
              <a:avLst/>
              <a:gdLst/>
              <a:ahLst/>
              <a:cxnLst/>
              <a:rect l="l" t="t" r="r" b="b"/>
              <a:pathLst>
                <a:path w="27004" h="15199" extrusionOk="0">
                  <a:moveTo>
                    <a:pt x="26452" y="0"/>
                  </a:moveTo>
                  <a:lnTo>
                    <a:pt x="26341" y="56"/>
                  </a:lnTo>
                  <a:lnTo>
                    <a:pt x="221" y="14343"/>
                  </a:lnTo>
                  <a:lnTo>
                    <a:pt x="138" y="14398"/>
                  </a:lnTo>
                  <a:lnTo>
                    <a:pt x="55" y="14481"/>
                  </a:lnTo>
                  <a:lnTo>
                    <a:pt x="28" y="14564"/>
                  </a:lnTo>
                  <a:lnTo>
                    <a:pt x="0" y="14619"/>
                  </a:lnTo>
                  <a:lnTo>
                    <a:pt x="0" y="14784"/>
                  </a:lnTo>
                  <a:lnTo>
                    <a:pt x="55" y="14950"/>
                  </a:lnTo>
                  <a:lnTo>
                    <a:pt x="138" y="15088"/>
                  </a:lnTo>
                  <a:lnTo>
                    <a:pt x="304" y="15171"/>
                  </a:lnTo>
                  <a:lnTo>
                    <a:pt x="386" y="15198"/>
                  </a:lnTo>
                  <a:lnTo>
                    <a:pt x="469" y="15198"/>
                  </a:lnTo>
                  <a:lnTo>
                    <a:pt x="552" y="15171"/>
                  </a:lnTo>
                  <a:lnTo>
                    <a:pt x="635" y="15143"/>
                  </a:lnTo>
                  <a:lnTo>
                    <a:pt x="26782" y="828"/>
                  </a:lnTo>
                  <a:lnTo>
                    <a:pt x="26865" y="773"/>
                  </a:lnTo>
                  <a:lnTo>
                    <a:pt x="26920" y="718"/>
                  </a:lnTo>
                  <a:lnTo>
                    <a:pt x="26976" y="635"/>
                  </a:lnTo>
                  <a:lnTo>
                    <a:pt x="27003" y="552"/>
                  </a:lnTo>
                  <a:lnTo>
                    <a:pt x="27003" y="387"/>
                  </a:lnTo>
                  <a:lnTo>
                    <a:pt x="26948" y="221"/>
                  </a:lnTo>
                  <a:lnTo>
                    <a:pt x="26838" y="111"/>
                  </a:lnTo>
                  <a:lnTo>
                    <a:pt x="26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3;p52">
              <a:extLst>
                <a:ext uri="{FF2B5EF4-FFF2-40B4-BE49-F238E27FC236}">
                  <a16:creationId xmlns:a16="http://schemas.microsoft.com/office/drawing/2014/main" id="{0999A34A-D596-EDA1-56C3-FC95B9E29EC5}"/>
                </a:ext>
              </a:extLst>
            </p:cNvPr>
            <p:cNvSpPr/>
            <p:nvPr/>
          </p:nvSpPr>
          <p:spPr>
            <a:xfrm>
              <a:off x="6170791" y="1639316"/>
              <a:ext cx="15555" cy="523246"/>
            </a:xfrm>
            <a:custGeom>
              <a:avLst/>
              <a:gdLst/>
              <a:ahLst/>
              <a:cxnLst/>
              <a:rect l="l" t="t" r="r" b="b"/>
              <a:pathLst>
                <a:path w="911" h="30644" extrusionOk="0">
                  <a:moveTo>
                    <a:pt x="469" y="0"/>
                  </a:moveTo>
                  <a:lnTo>
                    <a:pt x="304" y="28"/>
                  </a:lnTo>
                  <a:lnTo>
                    <a:pt x="138" y="110"/>
                  </a:lnTo>
                  <a:lnTo>
                    <a:pt x="83" y="166"/>
                  </a:lnTo>
                  <a:lnTo>
                    <a:pt x="55" y="248"/>
                  </a:lnTo>
                  <a:lnTo>
                    <a:pt x="28" y="331"/>
                  </a:lnTo>
                  <a:lnTo>
                    <a:pt x="0" y="414"/>
                  </a:lnTo>
                  <a:lnTo>
                    <a:pt x="0" y="30230"/>
                  </a:lnTo>
                  <a:lnTo>
                    <a:pt x="28" y="30313"/>
                  </a:lnTo>
                  <a:lnTo>
                    <a:pt x="55" y="30396"/>
                  </a:lnTo>
                  <a:lnTo>
                    <a:pt x="83" y="30478"/>
                  </a:lnTo>
                  <a:lnTo>
                    <a:pt x="138" y="30533"/>
                  </a:lnTo>
                  <a:lnTo>
                    <a:pt x="304" y="30616"/>
                  </a:lnTo>
                  <a:lnTo>
                    <a:pt x="469" y="30644"/>
                  </a:lnTo>
                  <a:lnTo>
                    <a:pt x="635" y="30616"/>
                  </a:lnTo>
                  <a:lnTo>
                    <a:pt x="772" y="30533"/>
                  </a:lnTo>
                  <a:lnTo>
                    <a:pt x="828" y="30478"/>
                  </a:lnTo>
                  <a:lnTo>
                    <a:pt x="883" y="30396"/>
                  </a:lnTo>
                  <a:lnTo>
                    <a:pt x="910" y="30313"/>
                  </a:lnTo>
                  <a:lnTo>
                    <a:pt x="910" y="30230"/>
                  </a:lnTo>
                  <a:lnTo>
                    <a:pt x="910" y="414"/>
                  </a:lnTo>
                  <a:lnTo>
                    <a:pt x="910" y="331"/>
                  </a:lnTo>
                  <a:lnTo>
                    <a:pt x="883" y="248"/>
                  </a:lnTo>
                  <a:lnTo>
                    <a:pt x="828" y="166"/>
                  </a:lnTo>
                  <a:lnTo>
                    <a:pt x="772" y="110"/>
                  </a:lnTo>
                  <a:lnTo>
                    <a:pt x="635" y="2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404;p52">
            <a:extLst>
              <a:ext uri="{FF2B5EF4-FFF2-40B4-BE49-F238E27FC236}">
                <a16:creationId xmlns:a16="http://schemas.microsoft.com/office/drawing/2014/main" id="{E125ABA2-75E0-8114-CE02-74E1419B3955}"/>
              </a:ext>
            </a:extLst>
          </p:cNvPr>
          <p:cNvGrpSpPr/>
          <p:nvPr/>
        </p:nvGrpSpPr>
        <p:grpSpPr>
          <a:xfrm rot="15305047">
            <a:off x="1023301" y="3549580"/>
            <a:ext cx="996091" cy="758746"/>
            <a:chOff x="3729305" y="1396766"/>
            <a:chExt cx="1592824" cy="1362978"/>
          </a:xfrm>
        </p:grpSpPr>
        <p:sp>
          <p:nvSpPr>
            <p:cNvPr id="56" name="Google Shape;405;p52">
              <a:extLst>
                <a:ext uri="{FF2B5EF4-FFF2-40B4-BE49-F238E27FC236}">
                  <a16:creationId xmlns:a16="http://schemas.microsoft.com/office/drawing/2014/main" id="{4922BC67-EB1A-E4E9-D29F-5BD04597135A}"/>
                </a:ext>
              </a:extLst>
            </p:cNvPr>
            <p:cNvSpPr/>
            <p:nvPr/>
          </p:nvSpPr>
          <p:spPr>
            <a:xfrm>
              <a:off x="4421628" y="1396766"/>
              <a:ext cx="207717" cy="915100"/>
            </a:xfrm>
            <a:custGeom>
              <a:avLst/>
              <a:gdLst/>
              <a:ahLst/>
              <a:cxnLst/>
              <a:rect l="l" t="t" r="r" b="b"/>
              <a:pathLst>
                <a:path w="12165" h="53593" extrusionOk="0">
                  <a:moveTo>
                    <a:pt x="6096" y="0"/>
                  </a:moveTo>
                  <a:lnTo>
                    <a:pt x="5462" y="1186"/>
                  </a:lnTo>
                  <a:lnTo>
                    <a:pt x="4882" y="2400"/>
                  </a:lnTo>
                  <a:lnTo>
                    <a:pt x="4331" y="3614"/>
                  </a:lnTo>
                  <a:lnTo>
                    <a:pt x="3834" y="4827"/>
                  </a:lnTo>
                  <a:lnTo>
                    <a:pt x="3365" y="6041"/>
                  </a:lnTo>
                  <a:lnTo>
                    <a:pt x="2924" y="7254"/>
                  </a:lnTo>
                  <a:lnTo>
                    <a:pt x="2538" y="8468"/>
                  </a:lnTo>
                  <a:lnTo>
                    <a:pt x="2152" y="9654"/>
                  </a:lnTo>
                  <a:lnTo>
                    <a:pt x="1821" y="10868"/>
                  </a:lnTo>
                  <a:lnTo>
                    <a:pt x="1517" y="12081"/>
                  </a:lnTo>
                  <a:lnTo>
                    <a:pt x="1242" y="13267"/>
                  </a:lnTo>
                  <a:lnTo>
                    <a:pt x="1021" y="14481"/>
                  </a:lnTo>
                  <a:lnTo>
                    <a:pt x="800" y="15667"/>
                  </a:lnTo>
                  <a:lnTo>
                    <a:pt x="607" y="16853"/>
                  </a:lnTo>
                  <a:lnTo>
                    <a:pt x="442" y="18039"/>
                  </a:lnTo>
                  <a:lnTo>
                    <a:pt x="331" y="19197"/>
                  </a:lnTo>
                  <a:lnTo>
                    <a:pt x="221" y="20356"/>
                  </a:lnTo>
                  <a:lnTo>
                    <a:pt x="138" y="21514"/>
                  </a:lnTo>
                  <a:lnTo>
                    <a:pt x="56" y="22673"/>
                  </a:lnTo>
                  <a:lnTo>
                    <a:pt x="28" y="23804"/>
                  </a:lnTo>
                  <a:lnTo>
                    <a:pt x="0" y="24935"/>
                  </a:lnTo>
                  <a:lnTo>
                    <a:pt x="0" y="26038"/>
                  </a:lnTo>
                  <a:lnTo>
                    <a:pt x="28" y="27141"/>
                  </a:lnTo>
                  <a:lnTo>
                    <a:pt x="83" y="28244"/>
                  </a:lnTo>
                  <a:lnTo>
                    <a:pt x="138" y="29320"/>
                  </a:lnTo>
                  <a:lnTo>
                    <a:pt x="221" y="30368"/>
                  </a:lnTo>
                  <a:lnTo>
                    <a:pt x="414" y="32464"/>
                  </a:lnTo>
                  <a:lnTo>
                    <a:pt x="662" y="34478"/>
                  </a:lnTo>
                  <a:lnTo>
                    <a:pt x="966" y="36409"/>
                  </a:lnTo>
                  <a:lnTo>
                    <a:pt x="1297" y="38284"/>
                  </a:lnTo>
                  <a:lnTo>
                    <a:pt x="1683" y="40077"/>
                  </a:lnTo>
                  <a:lnTo>
                    <a:pt x="2069" y="41787"/>
                  </a:lnTo>
                  <a:lnTo>
                    <a:pt x="2483" y="43414"/>
                  </a:lnTo>
                  <a:lnTo>
                    <a:pt x="2897" y="44932"/>
                  </a:lnTo>
                  <a:lnTo>
                    <a:pt x="3338" y="46338"/>
                  </a:lnTo>
                  <a:lnTo>
                    <a:pt x="3752" y="47635"/>
                  </a:lnTo>
                  <a:lnTo>
                    <a:pt x="4165" y="48821"/>
                  </a:lnTo>
                  <a:lnTo>
                    <a:pt x="4551" y="49896"/>
                  </a:lnTo>
                  <a:lnTo>
                    <a:pt x="4910" y="50862"/>
                  </a:lnTo>
                  <a:lnTo>
                    <a:pt x="5544" y="52351"/>
                  </a:lnTo>
                  <a:lnTo>
                    <a:pt x="5931" y="53289"/>
                  </a:lnTo>
                  <a:lnTo>
                    <a:pt x="6096" y="53592"/>
                  </a:lnTo>
                  <a:lnTo>
                    <a:pt x="6234" y="53289"/>
                  </a:lnTo>
                  <a:lnTo>
                    <a:pt x="6648" y="52351"/>
                  </a:lnTo>
                  <a:lnTo>
                    <a:pt x="7255" y="50862"/>
                  </a:lnTo>
                  <a:lnTo>
                    <a:pt x="7641" y="49896"/>
                  </a:lnTo>
                  <a:lnTo>
                    <a:pt x="8027" y="48821"/>
                  </a:lnTo>
                  <a:lnTo>
                    <a:pt x="8441" y="47635"/>
                  </a:lnTo>
                  <a:lnTo>
                    <a:pt x="8854" y="46338"/>
                  </a:lnTo>
                  <a:lnTo>
                    <a:pt x="9268" y="44932"/>
                  </a:lnTo>
                  <a:lnTo>
                    <a:pt x="9709" y="43414"/>
                  </a:lnTo>
                  <a:lnTo>
                    <a:pt x="10123" y="41787"/>
                  </a:lnTo>
                  <a:lnTo>
                    <a:pt x="10509" y="40077"/>
                  </a:lnTo>
                  <a:lnTo>
                    <a:pt x="10895" y="38284"/>
                  </a:lnTo>
                  <a:lnTo>
                    <a:pt x="11226" y="36409"/>
                  </a:lnTo>
                  <a:lnTo>
                    <a:pt x="11530" y="34478"/>
                  </a:lnTo>
                  <a:lnTo>
                    <a:pt x="11778" y="32464"/>
                  </a:lnTo>
                  <a:lnTo>
                    <a:pt x="11971" y="30368"/>
                  </a:lnTo>
                  <a:lnTo>
                    <a:pt x="12054" y="29320"/>
                  </a:lnTo>
                  <a:lnTo>
                    <a:pt x="12109" y="28244"/>
                  </a:lnTo>
                  <a:lnTo>
                    <a:pt x="12164" y="27141"/>
                  </a:lnTo>
                  <a:lnTo>
                    <a:pt x="12164" y="26038"/>
                  </a:lnTo>
                  <a:lnTo>
                    <a:pt x="12164" y="24935"/>
                  </a:lnTo>
                  <a:lnTo>
                    <a:pt x="12164" y="23804"/>
                  </a:lnTo>
                  <a:lnTo>
                    <a:pt x="12109" y="22673"/>
                  </a:lnTo>
                  <a:lnTo>
                    <a:pt x="12054" y="21514"/>
                  </a:lnTo>
                  <a:lnTo>
                    <a:pt x="11971" y="20356"/>
                  </a:lnTo>
                  <a:lnTo>
                    <a:pt x="11861" y="19197"/>
                  </a:lnTo>
                  <a:lnTo>
                    <a:pt x="11723" y="18039"/>
                  </a:lnTo>
                  <a:lnTo>
                    <a:pt x="11585" y="16853"/>
                  </a:lnTo>
                  <a:lnTo>
                    <a:pt x="11392" y="15667"/>
                  </a:lnTo>
                  <a:lnTo>
                    <a:pt x="11171" y="14481"/>
                  </a:lnTo>
                  <a:lnTo>
                    <a:pt x="10923" y="13267"/>
                  </a:lnTo>
                  <a:lnTo>
                    <a:pt x="10675" y="12081"/>
                  </a:lnTo>
                  <a:lnTo>
                    <a:pt x="10371" y="10868"/>
                  </a:lnTo>
                  <a:lnTo>
                    <a:pt x="10013" y="9654"/>
                  </a:lnTo>
                  <a:lnTo>
                    <a:pt x="9654" y="8468"/>
                  </a:lnTo>
                  <a:lnTo>
                    <a:pt x="9268" y="7254"/>
                  </a:lnTo>
                  <a:lnTo>
                    <a:pt x="8827" y="6041"/>
                  </a:lnTo>
                  <a:lnTo>
                    <a:pt x="8358" y="4827"/>
                  </a:lnTo>
                  <a:lnTo>
                    <a:pt x="7834" y="3614"/>
                  </a:lnTo>
                  <a:lnTo>
                    <a:pt x="7310" y="2400"/>
                  </a:lnTo>
                  <a:lnTo>
                    <a:pt x="6703" y="1186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6;p52">
              <a:extLst>
                <a:ext uri="{FF2B5EF4-FFF2-40B4-BE49-F238E27FC236}">
                  <a16:creationId xmlns:a16="http://schemas.microsoft.com/office/drawing/2014/main" id="{6D01B628-E3F2-3424-0BD3-242900C697BA}"/>
                </a:ext>
              </a:extLst>
            </p:cNvPr>
            <p:cNvSpPr/>
            <p:nvPr/>
          </p:nvSpPr>
          <p:spPr>
            <a:xfrm>
              <a:off x="3729305" y="2311850"/>
              <a:ext cx="796429" cy="447894"/>
            </a:xfrm>
            <a:custGeom>
              <a:avLst/>
              <a:gdLst/>
              <a:ahLst/>
              <a:cxnLst/>
              <a:rect l="l" t="t" r="r" b="b"/>
              <a:pathLst>
                <a:path w="46643" h="26231" extrusionOk="0">
                  <a:moveTo>
                    <a:pt x="46642" y="0"/>
                  </a:moveTo>
                  <a:lnTo>
                    <a:pt x="46283" y="28"/>
                  </a:lnTo>
                  <a:lnTo>
                    <a:pt x="45263" y="138"/>
                  </a:lnTo>
                  <a:lnTo>
                    <a:pt x="43663" y="331"/>
                  </a:lnTo>
                  <a:lnTo>
                    <a:pt x="42670" y="469"/>
                  </a:lnTo>
                  <a:lnTo>
                    <a:pt x="41539" y="662"/>
                  </a:lnTo>
                  <a:lnTo>
                    <a:pt x="40326" y="883"/>
                  </a:lnTo>
                  <a:lnTo>
                    <a:pt x="38974" y="1131"/>
                  </a:lnTo>
                  <a:lnTo>
                    <a:pt x="37540" y="1462"/>
                  </a:lnTo>
                  <a:lnTo>
                    <a:pt x="35995" y="1821"/>
                  </a:lnTo>
                  <a:lnTo>
                    <a:pt x="34396" y="2262"/>
                  </a:lnTo>
                  <a:lnTo>
                    <a:pt x="32713" y="2758"/>
                  </a:lnTo>
                  <a:lnTo>
                    <a:pt x="30975" y="3283"/>
                  </a:lnTo>
                  <a:lnTo>
                    <a:pt x="29183" y="3917"/>
                  </a:lnTo>
                  <a:lnTo>
                    <a:pt x="27335" y="4606"/>
                  </a:lnTo>
                  <a:lnTo>
                    <a:pt x="25459" y="5379"/>
                  </a:lnTo>
                  <a:lnTo>
                    <a:pt x="23556" y="6206"/>
                  </a:lnTo>
                  <a:lnTo>
                    <a:pt x="22591" y="6675"/>
                  </a:lnTo>
                  <a:lnTo>
                    <a:pt x="21625" y="7144"/>
                  </a:lnTo>
                  <a:lnTo>
                    <a:pt x="20660" y="7640"/>
                  </a:lnTo>
                  <a:lnTo>
                    <a:pt x="19694" y="8165"/>
                  </a:lnTo>
                  <a:lnTo>
                    <a:pt x="18729" y="8716"/>
                  </a:lnTo>
                  <a:lnTo>
                    <a:pt x="17736" y="9268"/>
                  </a:lnTo>
                  <a:lnTo>
                    <a:pt x="16771" y="9875"/>
                  </a:lnTo>
                  <a:lnTo>
                    <a:pt x="15805" y="10481"/>
                  </a:lnTo>
                  <a:lnTo>
                    <a:pt x="14840" y="11116"/>
                  </a:lnTo>
                  <a:lnTo>
                    <a:pt x="13875" y="11778"/>
                  </a:lnTo>
                  <a:lnTo>
                    <a:pt x="12937" y="12467"/>
                  </a:lnTo>
                  <a:lnTo>
                    <a:pt x="11971" y="13184"/>
                  </a:lnTo>
                  <a:lnTo>
                    <a:pt x="11034" y="13929"/>
                  </a:lnTo>
                  <a:lnTo>
                    <a:pt x="10096" y="14701"/>
                  </a:lnTo>
                  <a:lnTo>
                    <a:pt x="9186" y="15501"/>
                  </a:lnTo>
                  <a:lnTo>
                    <a:pt x="8275" y="16329"/>
                  </a:lnTo>
                  <a:lnTo>
                    <a:pt x="7365" y="17156"/>
                  </a:lnTo>
                  <a:lnTo>
                    <a:pt x="6483" y="18039"/>
                  </a:lnTo>
                  <a:lnTo>
                    <a:pt x="5628" y="18977"/>
                  </a:lnTo>
                  <a:lnTo>
                    <a:pt x="4773" y="19915"/>
                  </a:lnTo>
                  <a:lnTo>
                    <a:pt x="3917" y="20880"/>
                  </a:lnTo>
                  <a:lnTo>
                    <a:pt x="3090" y="21873"/>
                  </a:lnTo>
                  <a:lnTo>
                    <a:pt x="2290" y="22921"/>
                  </a:lnTo>
                  <a:lnTo>
                    <a:pt x="1518" y="23997"/>
                  </a:lnTo>
                  <a:lnTo>
                    <a:pt x="746" y="25100"/>
                  </a:lnTo>
                  <a:lnTo>
                    <a:pt x="1" y="26231"/>
                  </a:lnTo>
                  <a:lnTo>
                    <a:pt x="1352" y="26176"/>
                  </a:lnTo>
                  <a:lnTo>
                    <a:pt x="2676" y="26093"/>
                  </a:lnTo>
                  <a:lnTo>
                    <a:pt x="4000" y="25983"/>
                  </a:lnTo>
                  <a:lnTo>
                    <a:pt x="5297" y="25817"/>
                  </a:lnTo>
                  <a:lnTo>
                    <a:pt x="6593" y="25652"/>
                  </a:lnTo>
                  <a:lnTo>
                    <a:pt x="7862" y="25431"/>
                  </a:lnTo>
                  <a:lnTo>
                    <a:pt x="9103" y="25183"/>
                  </a:lnTo>
                  <a:lnTo>
                    <a:pt x="10344" y="24934"/>
                  </a:lnTo>
                  <a:lnTo>
                    <a:pt x="11558" y="24631"/>
                  </a:lnTo>
                  <a:lnTo>
                    <a:pt x="12744" y="24300"/>
                  </a:lnTo>
                  <a:lnTo>
                    <a:pt x="13930" y="23969"/>
                  </a:lnTo>
                  <a:lnTo>
                    <a:pt x="15088" y="23583"/>
                  </a:lnTo>
                  <a:lnTo>
                    <a:pt x="16219" y="23197"/>
                  </a:lnTo>
                  <a:lnTo>
                    <a:pt x="17350" y="22783"/>
                  </a:lnTo>
                  <a:lnTo>
                    <a:pt x="18453" y="22342"/>
                  </a:lnTo>
                  <a:lnTo>
                    <a:pt x="19529" y="21873"/>
                  </a:lnTo>
                  <a:lnTo>
                    <a:pt x="20605" y="21404"/>
                  </a:lnTo>
                  <a:lnTo>
                    <a:pt x="21653" y="20907"/>
                  </a:lnTo>
                  <a:lnTo>
                    <a:pt x="22673" y="20411"/>
                  </a:lnTo>
                  <a:lnTo>
                    <a:pt x="23666" y="19887"/>
                  </a:lnTo>
                  <a:lnTo>
                    <a:pt x="24659" y="19335"/>
                  </a:lnTo>
                  <a:lnTo>
                    <a:pt x="25625" y="18784"/>
                  </a:lnTo>
                  <a:lnTo>
                    <a:pt x="26590" y="18232"/>
                  </a:lnTo>
                  <a:lnTo>
                    <a:pt x="27500" y="17680"/>
                  </a:lnTo>
                  <a:lnTo>
                    <a:pt x="28410" y="17101"/>
                  </a:lnTo>
                  <a:lnTo>
                    <a:pt x="29321" y="16494"/>
                  </a:lnTo>
                  <a:lnTo>
                    <a:pt x="31031" y="15308"/>
                  </a:lnTo>
                  <a:lnTo>
                    <a:pt x="32658" y="14095"/>
                  </a:lnTo>
                  <a:lnTo>
                    <a:pt x="34203" y="12881"/>
                  </a:lnTo>
                  <a:lnTo>
                    <a:pt x="35664" y="11667"/>
                  </a:lnTo>
                  <a:lnTo>
                    <a:pt x="37044" y="10481"/>
                  </a:lnTo>
                  <a:lnTo>
                    <a:pt x="38340" y="9295"/>
                  </a:lnTo>
                  <a:lnTo>
                    <a:pt x="39526" y="8137"/>
                  </a:lnTo>
                  <a:lnTo>
                    <a:pt x="40657" y="7034"/>
                  </a:lnTo>
                  <a:lnTo>
                    <a:pt x="41677" y="5958"/>
                  </a:lnTo>
                  <a:lnTo>
                    <a:pt x="42588" y="4965"/>
                  </a:lnTo>
                  <a:lnTo>
                    <a:pt x="43443" y="4027"/>
                  </a:lnTo>
                  <a:lnTo>
                    <a:pt x="44187" y="3145"/>
                  </a:lnTo>
                  <a:lnTo>
                    <a:pt x="44822" y="2372"/>
                  </a:lnTo>
                  <a:lnTo>
                    <a:pt x="45815" y="1104"/>
                  </a:lnTo>
                  <a:lnTo>
                    <a:pt x="46421" y="304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7;p52">
              <a:extLst>
                <a:ext uri="{FF2B5EF4-FFF2-40B4-BE49-F238E27FC236}">
                  <a16:creationId xmlns:a16="http://schemas.microsoft.com/office/drawing/2014/main" id="{389CCF6E-EBAF-D435-2BD7-D68213537631}"/>
                </a:ext>
              </a:extLst>
            </p:cNvPr>
            <p:cNvSpPr/>
            <p:nvPr/>
          </p:nvSpPr>
          <p:spPr>
            <a:xfrm>
              <a:off x="4525717" y="2311850"/>
              <a:ext cx="796412" cy="447894"/>
            </a:xfrm>
            <a:custGeom>
              <a:avLst/>
              <a:gdLst/>
              <a:ahLst/>
              <a:cxnLst/>
              <a:rect l="l" t="t" r="r" b="b"/>
              <a:pathLst>
                <a:path w="46642" h="26231" extrusionOk="0">
                  <a:moveTo>
                    <a:pt x="0" y="0"/>
                  </a:moveTo>
                  <a:lnTo>
                    <a:pt x="193" y="304"/>
                  </a:lnTo>
                  <a:lnTo>
                    <a:pt x="800" y="1104"/>
                  </a:lnTo>
                  <a:lnTo>
                    <a:pt x="1820" y="2372"/>
                  </a:lnTo>
                  <a:lnTo>
                    <a:pt x="2455" y="3145"/>
                  </a:lnTo>
                  <a:lnTo>
                    <a:pt x="3200" y="4027"/>
                  </a:lnTo>
                  <a:lnTo>
                    <a:pt x="4027" y="4965"/>
                  </a:lnTo>
                  <a:lnTo>
                    <a:pt x="4965" y="5958"/>
                  </a:lnTo>
                  <a:lnTo>
                    <a:pt x="5985" y="7034"/>
                  </a:lnTo>
                  <a:lnTo>
                    <a:pt x="7089" y="8137"/>
                  </a:lnTo>
                  <a:lnTo>
                    <a:pt x="8302" y="9295"/>
                  </a:lnTo>
                  <a:lnTo>
                    <a:pt x="9599" y="10481"/>
                  </a:lnTo>
                  <a:lnTo>
                    <a:pt x="10978" y="11667"/>
                  </a:lnTo>
                  <a:lnTo>
                    <a:pt x="12440" y="12881"/>
                  </a:lnTo>
                  <a:lnTo>
                    <a:pt x="13984" y="14095"/>
                  </a:lnTo>
                  <a:lnTo>
                    <a:pt x="15612" y="15308"/>
                  </a:lnTo>
                  <a:lnTo>
                    <a:pt x="17322" y="16494"/>
                  </a:lnTo>
                  <a:lnTo>
                    <a:pt x="18204" y="17101"/>
                  </a:lnTo>
                  <a:lnTo>
                    <a:pt x="19114" y="17680"/>
                  </a:lnTo>
                  <a:lnTo>
                    <a:pt x="20052" y="18232"/>
                  </a:lnTo>
                  <a:lnTo>
                    <a:pt x="20990" y="18784"/>
                  </a:lnTo>
                  <a:lnTo>
                    <a:pt x="21983" y="19335"/>
                  </a:lnTo>
                  <a:lnTo>
                    <a:pt x="22948" y="19887"/>
                  </a:lnTo>
                  <a:lnTo>
                    <a:pt x="23969" y="20411"/>
                  </a:lnTo>
                  <a:lnTo>
                    <a:pt x="24989" y="20907"/>
                  </a:lnTo>
                  <a:lnTo>
                    <a:pt x="26038" y="21404"/>
                  </a:lnTo>
                  <a:lnTo>
                    <a:pt x="27113" y="21873"/>
                  </a:lnTo>
                  <a:lnTo>
                    <a:pt x="28189" y="22342"/>
                  </a:lnTo>
                  <a:lnTo>
                    <a:pt x="29292" y="22783"/>
                  </a:lnTo>
                  <a:lnTo>
                    <a:pt x="30423" y="23197"/>
                  </a:lnTo>
                  <a:lnTo>
                    <a:pt x="31554" y="23583"/>
                  </a:lnTo>
                  <a:lnTo>
                    <a:pt x="32712" y="23969"/>
                  </a:lnTo>
                  <a:lnTo>
                    <a:pt x="33898" y="24300"/>
                  </a:lnTo>
                  <a:lnTo>
                    <a:pt x="35084" y="24631"/>
                  </a:lnTo>
                  <a:lnTo>
                    <a:pt x="36298" y="24934"/>
                  </a:lnTo>
                  <a:lnTo>
                    <a:pt x="37539" y="25183"/>
                  </a:lnTo>
                  <a:lnTo>
                    <a:pt x="38780" y="25431"/>
                  </a:lnTo>
                  <a:lnTo>
                    <a:pt x="40049" y="25652"/>
                  </a:lnTo>
                  <a:lnTo>
                    <a:pt x="41346" y="25817"/>
                  </a:lnTo>
                  <a:lnTo>
                    <a:pt x="42642" y="25983"/>
                  </a:lnTo>
                  <a:lnTo>
                    <a:pt x="43966" y="26093"/>
                  </a:lnTo>
                  <a:lnTo>
                    <a:pt x="45290" y="26176"/>
                  </a:lnTo>
                  <a:lnTo>
                    <a:pt x="46641" y="26231"/>
                  </a:lnTo>
                  <a:lnTo>
                    <a:pt x="45897" y="25100"/>
                  </a:lnTo>
                  <a:lnTo>
                    <a:pt x="45124" y="23997"/>
                  </a:lnTo>
                  <a:lnTo>
                    <a:pt x="44352" y="22921"/>
                  </a:lnTo>
                  <a:lnTo>
                    <a:pt x="43552" y="21873"/>
                  </a:lnTo>
                  <a:lnTo>
                    <a:pt x="42725" y="20880"/>
                  </a:lnTo>
                  <a:lnTo>
                    <a:pt x="41870" y="19915"/>
                  </a:lnTo>
                  <a:lnTo>
                    <a:pt x="41015" y="18977"/>
                  </a:lnTo>
                  <a:lnTo>
                    <a:pt x="40160" y="18039"/>
                  </a:lnTo>
                  <a:lnTo>
                    <a:pt x="39249" y="17156"/>
                  </a:lnTo>
                  <a:lnTo>
                    <a:pt x="38367" y="16329"/>
                  </a:lnTo>
                  <a:lnTo>
                    <a:pt x="37456" y="15501"/>
                  </a:lnTo>
                  <a:lnTo>
                    <a:pt x="36519" y="14701"/>
                  </a:lnTo>
                  <a:lnTo>
                    <a:pt x="35608" y="13929"/>
                  </a:lnTo>
                  <a:lnTo>
                    <a:pt x="34643" y="13184"/>
                  </a:lnTo>
                  <a:lnTo>
                    <a:pt x="33705" y="12467"/>
                  </a:lnTo>
                  <a:lnTo>
                    <a:pt x="32768" y="11778"/>
                  </a:lnTo>
                  <a:lnTo>
                    <a:pt x="31802" y="11116"/>
                  </a:lnTo>
                  <a:lnTo>
                    <a:pt x="30837" y="10481"/>
                  </a:lnTo>
                  <a:lnTo>
                    <a:pt x="29871" y="9875"/>
                  </a:lnTo>
                  <a:lnTo>
                    <a:pt x="28878" y="9268"/>
                  </a:lnTo>
                  <a:lnTo>
                    <a:pt x="27913" y="8716"/>
                  </a:lnTo>
                  <a:lnTo>
                    <a:pt x="26948" y="8165"/>
                  </a:lnTo>
                  <a:lnTo>
                    <a:pt x="25982" y="7640"/>
                  </a:lnTo>
                  <a:lnTo>
                    <a:pt x="25017" y="7144"/>
                  </a:lnTo>
                  <a:lnTo>
                    <a:pt x="24052" y="6675"/>
                  </a:lnTo>
                  <a:lnTo>
                    <a:pt x="23086" y="6206"/>
                  </a:lnTo>
                  <a:lnTo>
                    <a:pt x="21183" y="5379"/>
                  </a:lnTo>
                  <a:lnTo>
                    <a:pt x="19307" y="4606"/>
                  </a:lnTo>
                  <a:lnTo>
                    <a:pt x="17459" y="3917"/>
                  </a:lnTo>
                  <a:lnTo>
                    <a:pt x="15667" y="3283"/>
                  </a:lnTo>
                  <a:lnTo>
                    <a:pt x="13929" y="2758"/>
                  </a:lnTo>
                  <a:lnTo>
                    <a:pt x="12246" y="2262"/>
                  </a:lnTo>
                  <a:lnTo>
                    <a:pt x="10619" y="1821"/>
                  </a:lnTo>
                  <a:lnTo>
                    <a:pt x="9102" y="1462"/>
                  </a:lnTo>
                  <a:lnTo>
                    <a:pt x="7668" y="1131"/>
                  </a:lnTo>
                  <a:lnTo>
                    <a:pt x="6316" y="883"/>
                  </a:lnTo>
                  <a:lnTo>
                    <a:pt x="5075" y="662"/>
                  </a:lnTo>
                  <a:lnTo>
                    <a:pt x="3972" y="469"/>
                  </a:lnTo>
                  <a:lnTo>
                    <a:pt x="2951" y="331"/>
                  </a:lnTo>
                  <a:lnTo>
                    <a:pt x="1352" y="138"/>
                  </a:lnTo>
                  <a:lnTo>
                    <a:pt x="35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8;p52">
              <a:extLst>
                <a:ext uri="{FF2B5EF4-FFF2-40B4-BE49-F238E27FC236}">
                  <a16:creationId xmlns:a16="http://schemas.microsoft.com/office/drawing/2014/main" id="{FBC6D680-5265-88E6-2DD1-477596B9498C}"/>
                </a:ext>
              </a:extLst>
            </p:cNvPr>
            <p:cNvSpPr/>
            <p:nvPr/>
          </p:nvSpPr>
          <p:spPr>
            <a:xfrm>
              <a:off x="4395247" y="2180918"/>
              <a:ext cx="260940" cy="261879"/>
            </a:xfrm>
            <a:custGeom>
              <a:avLst/>
              <a:gdLst/>
              <a:ahLst/>
              <a:cxnLst/>
              <a:rect l="l" t="t" r="r" b="b"/>
              <a:pathLst>
                <a:path w="15282" h="15337" extrusionOk="0">
                  <a:moveTo>
                    <a:pt x="7641" y="0"/>
                  </a:moveTo>
                  <a:lnTo>
                    <a:pt x="7255" y="28"/>
                  </a:lnTo>
                  <a:lnTo>
                    <a:pt x="6869" y="56"/>
                  </a:lnTo>
                  <a:lnTo>
                    <a:pt x="6483" y="111"/>
                  </a:lnTo>
                  <a:lnTo>
                    <a:pt x="6096" y="166"/>
                  </a:lnTo>
                  <a:lnTo>
                    <a:pt x="5738" y="249"/>
                  </a:lnTo>
                  <a:lnTo>
                    <a:pt x="5379" y="359"/>
                  </a:lnTo>
                  <a:lnTo>
                    <a:pt x="5021" y="469"/>
                  </a:lnTo>
                  <a:lnTo>
                    <a:pt x="4662" y="607"/>
                  </a:lnTo>
                  <a:lnTo>
                    <a:pt x="4331" y="773"/>
                  </a:lnTo>
                  <a:lnTo>
                    <a:pt x="4000" y="938"/>
                  </a:lnTo>
                  <a:lnTo>
                    <a:pt x="3669" y="1131"/>
                  </a:lnTo>
                  <a:lnTo>
                    <a:pt x="3366" y="1324"/>
                  </a:lnTo>
                  <a:lnTo>
                    <a:pt x="3062" y="1545"/>
                  </a:lnTo>
                  <a:lnTo>
                    <a:pt x="2787" y="1766"/>
                  </a:lnTo>
                  <a:lnTo>
                    <a:pt x="2511" y="2014"/>
                  </a:lnTo>
                  <a:lnTo>
                    <a:pt x="2235" y="2262"/>
                  </a:lnTo>
                  <a:lnTo>
                    <a:pt x="1987" y="2510"/>
                  </a:lnTo>
                  <a:lnTo>
                    <a:pt x="1739" y="2814"/>
                  </a:lnTo>
                  <a:lnTo>
                    <a:pt x="1518" y="3090"/>
                  </a:lnTo>
                  <a:lnTo>
                    <a:pt x="1297" y="3393"/>
                  </a:lnTo>
                  <a:lnTo>
                    <a:pt x="1104" y="3696"/>
                  </a:lnTo>
                  <a:lnTo>
                    <a:pt x="911" y="4027"/>
                  </a:lnTo>
                  <a:lnTo>
                    <a:pt x="746" y="4358"/>
                  </a:lnTo>
                  <a:lnTo>
                    <a:pt x="608" y="4689"/>
                  </a:lnTo>
                  <a:lnTo>
                    <a:pt x="470" y="5048"/>
                  </a:lnTo>
                  <a:lnTo>
                    <a:pt x="332" y="5407"/>
                  </a:lnTo>
                  <a:lnTo>
                    <a:pt x="249" y="5765"/>
                  </a:lnTo>
                  <a:lnTo>
                    <a:pt x="166" y="6124"/>
                  </a:lnTo>
                  <a:lnTo>
                    <a:pt x="84" y="6510"/>
                  </a:lnTo>
                  <a:lnTo>
                    <a:pt x="28" y="6896"/>
                  </a:lnTo>
                  <a:lnTo>
                    <a:pt x="1" y="7282"/>
                  </a:lnTo>
                  <a:lnTo>
                    <a:pt x="1" y="7668"/>
                  </a:lnTo>
                  <a:lnTo>
                    <a:pt x="1" y="8054"/>
                  </a:lnTo>
                  <a:lnTo>
                    <a:pt x="28" y="8468"/>
                  </a:lnTo>
                  <a:lnTo>
                    <a:pt x="84" y="8827"/>
                  </a:lnTo>
                  <a:lnTo>
                    <a:pt x="166" y="9213"/>
                  </a:lnTo>
                  <a:lnTo>
                    <a:pt x="249" y="9599"/>
                  </a:lnTo>
                  <a:lnTo>
                    <a:pt x="332" y="9958"/>
                  </a:lnTo>
                  <a:lnTo>
                    <a:pt x="470" y="10316"/>
                  </a:lnTo>
                  <a:lnTo>
                    <a:pt x="608" y="10647"/>
                  </a:lnTo>
                  <a:lnTo>
                    <a:pt x="746" y="11006"/>
                  </a:lnTo>
                  <a:lnTo>
                    <a:pt x="911" y="11309"/>
                  </a:lnTo>
                  <a:lnTo>
                    <a:pt x="1104" y="11640"/>
                  </a:lnTo>
                  <a:lnTo>
                    <a:pt x="1297" y="11943"/>
                  </a:lnTo>
                  <a:lnTo>
                    <a:pt x="1518" y="12247"/>
                  </a:lnTo>
                  <a:lnTo>
                    <a:pt x="1739" y="12550"/>
                  </a:lnTo>
                  <a:lnTo>
                    <a:pt x="1987" y="12826"/>
                  </a:lnTo>
                  <a:lnTo>
                    <a:pt x="2235" y="13074"/>
                  </a:lnTo>
                  <a:lnTo>
                    <a:pt x="2511" y="13350"/>
                  </a:lnTo>
                  <a:lnTo>
                    <a:pt x="2787" y="13571"/>
                  </a:lnTo>
                  <a:lnTo>
                    <a:pt x="3062" y="13819"/>
                  </a:lnTo>
                  <a:lnTo>
                    <a:pt x="3366" y="14012"/>
                  </a:lnTo>
                  <a:lnTo>
                    <a:pt x="3669" y="14233"/>
                  </a:lnTo>
                  <a:lnTo>
                    <a:pt x="4000" y="14398"/>
                  </a:lnTo>
                  <a:lnTo>
                    <a:pt x="4331" y="14564"/>
                  </a:lnTo>
                  <a:lnTo>
                    <a:pt x="4662" y="14729"/>
                  </a:lnTo>
                  <a:lnTo>
                    <a:pt x="5021" y="14867"/>
                  </a:lnTo>
                  <a:lnTo>
                    <a:pt x="5379" y="14978"/>
                  </a:lnTo>
                  <a:lnTo>
                    <a:pt x="5738" y="15088"/>
                  </a:lnTo>
                  <a:lnTo>
                    <a:pt x="6096" y="15171"/>
                  </a:lnTo>
                  <a:lnTo>
                    <a:pt x="6483" y="15253"/>
                  </a:lnTo>
                  <a:lnTo>
                    <a:pt x="6869" y="15281"/>
                  </a:lnTo>
                  <a:lnTo>
                    <a:pt x="7255" y="15308"/>
                  </a:lnTo>
                  <a:lnTo>
                    <a:pt x="7641" y="15336"/>
                  </a:lnTo>
                  <a:lnTo>
                    <a:pt x="8027" y="15308"/>
                  </a:lnTo>
                  <a:lnTo>
                    <a:pt x="8413" y="15281"/>
                  </a:lnTo>
                  <a:lnTo>
                    <a:pt x="8800" y="15253"/>
                  </a:lnTo>
                  <a:lnTo>
                    <a:pt x="9186" y="15171"/>
                  </a:lnTo>
                  <a:lnTo>
                    <a:pt x="9544" y="15088"/>
                  </a:lnTo>
                  <a:lnTo>
                    <a:pt x="9903" y="14978"/>
                  </a:lnTo>
                  <a:lnTo>
                    <a:pt x="10261" y="14867"/>
                  </a:lnTo>
                  <a:lnTo>
                    <a:pt x="10620" y="14729"/>
                  </a:lnTo>
                  <a:lnTo>
                    <a:pt x="10951" y="14564"/>
                  </a:lnTo>
                  <a:lnTo>
                    <a:pt x="11282" y="14398"/>
                  </a:lnTo>
                  <a:lnTo>
                    <a:pt x="11613" y="14233"/>
                  </a:lnTo>
                  <a:lnTo>
                    <a:pt x="11916" y="14012"/>
                  </a:lnTo>
                  <a:lnTo>
                    <a:pt x="12220" y="13819"/>
                  </a:lnTo>
                  <a:lnTo>
                    <a:pt x="12496" y="13571"/>
                  </a:lnTo>
                  <a:lnTo>
                    <a:pt x="12771" y="13350"/>
                  </a:lnTo>
                  <a:lnTo>
                    <a:pt x="13047" y="13074"/>
                  </a:lnTo>
                  <a:lnTo>
                    <a:pt x="13295" y="12826"/>
                  </a:lnTo>
                  <a:lnTo>
                    <a:pt x="13544" y="12550"/>
                  </a:lnTo>
                  <a:lnTo>
                    <a:pt x="13764" y="12247"/>
                  </a:lnTo>
                  <a:lnTo>
                    <a:pt x="13985" y="11943"/>
                  </a:lnTo>
                  <a:lnTo>
                    <a:pt x="14178" y="11640"/>
                  </a:lnTo>
                  <a:lnTo>
                    <a:pt x="14344" y="11309"/>
                  </a:lnTo>
                  <a:lnTo>
                    <a:pt x="14537" y="11006"/>
                  </a:lnTo>
                  <a:lnTo>
                    <a:pt x="14674" y="10647"/>
                  </a:lnTo>
                  <a:lnTo>
                    <a:pt x="14812" y="10316"/>
                  </a:lnTo>
                  <a:lnTo>
                    <a:pt x="14923" y="9958"/>
                  </a:lnTo>
                  <a:lnTo>
                    <a:pt x="15033" y="9599"/>
                  </a:lnTo>
                  <a:lnTo>
                    <a:pt x="15116" y="9213"/>
                  </a:lnTo>
                  <a:lnTo>
                    <a:pt x="15199" y="8827"/>
                  </a:lnTo>
                  <a:lnTo>
                    <a:pt x="15226" y="8468"/>
                  </a:lnTo>
                  <a:lnTo>
                    <a:pt x="15281" y="8054"/>
                  </a:lnTo>
                  <a:lnTo>
                    <a:pt x="15281" y="7668"/>
                  </a:lnTo>
                  <a:lnTo>
                    <a:pt x="15281" y="7282"/>
                  </a:lnTo>
                  <a:lnTo>
                    <a:pt x="15226" y="6896"/>
                  </a:lnTo>
                  <a:lnTo>
                    <a:pt x="15199" y="6510"/>
                  </a:lnTo>
                  <a:lnTo>
                    <a:pt x="15116" y="6124"/>
                  </a:lnTo>
                  <a:lnTo>
                    <a:pt x="15033" y="5765"/>
                  </a:lnTo>
                  <a:lnTo>
                    <a:pt x="14923" y="5407"/>
                  </a:lnTo>
                  <a:lnTo>
                    <a:pt x="14812" y="5048"/>
                  </a:lnTo>
                  <a:lnTo>
                    <a:pt x="14674" y="4689"/>
                  </a:lnTo>
                  <a:lnTo>
                    <a:pt x="14537" y="4358"/>
                  </a:lnTo>
                  <a:lnTo>
                    <a:pt x="14344" y="4027"/>
                  </a:lnTo>
                  <a:lnTo>
                    <a:pt x="14178" y="3696"/>
                  </a:lnTo>
                  <a:lnTo>
                    <a:pt x="13985" y="3393"/>
                  </a:lnTo>
                  <a:lnTo>
                    <a:pt x="13764" y="3090"/>
                  </a:lnTo>
                  <a:lnTo>
                    <a:pt x="13544" y="2814"/>
                  </a:lnTo>
                  <a:lnTo>
                    <a:pt x="13295" y="2510"/>
                  </a:lnTo>
                  <a:lnTo>
                    <a:pt x="13047" y="2262"/>
                  </a:lnTo>
                  <a:lnTo>
                    <a:pt x="12771" y="2014"/>
                  </a:lnTo>
                  <a:lnTo>
                    <a:pt x="12496" y="1766"/>
                  </a:lnTo>
                  <a:lnTo>
                    <a:pt x="12220" y="1545"/>
                  </a:lnTo>
                  <a:lnTo>
                    <a:pt x="11916" y="1324"/>
                  </a:lnTo>
                  <a:lnTo>
                    <a:pt x="11613" y="1131"/>
                  </a:lnTo>
                  <a:lnTo>
                    <a:pt x="11282" y="938"/>
                  </a:lnTo>
                  <a:lnTo>
                    <a:pt x="10951" y="773"/>
                  </a:lnTo>
                  <a:lnTo>
                    <a:pt x="10620" y="607"/>
                  </a:lnTo>
                  <a:lnTo>
                    <a:pt x="10261" y="469"/>
                  </a:lnTo>
                  <a:lnTo>
                    <a:pt x="9903" y="359"/>
                  </a:lnTo>
                  <a:lnTo>
                    <a:pt x="9544" y="249"/>
                  </a:lnTo>
                  <a:lnTo>
                    <a:pt x="9186" y="166"/>
                  </a:lnTo>
                  <a:lnTo>
                    <a:pt x="8800" y="111"/>
                  </a:lnTo>
                  <a:lnTo>
                    <a:pt x="8413" y="56"/>
                  </a:lnTo>
                  <a:lnTo>
                    <a:pt x="8027" y="28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9;p52">
              <a:extLst>
                <a:ext uri="{FF2B5EF4-FFF2-40B4-BE49-F238E27FC236}">
                  <a16:creationId xmlns:a16="http://schemas.microsoft.com/office/drawing/2014/main" id="{39EE103B-5BCE-3685-4660-1030F4FF426F}"/>
                </a:ext>
              </a:extLst>
            </p:cNvPr>
            <p:cNvSpPr/>
            <p:nvPr/>
          </p:nvSpPr>
          <p:spPr>
            <a:xfrm>
              <a:off x="4452244" y="2238376"/>
              <a:ext cx="146947" cy="147426"/>
            </a:xfrm>
            <a:custGeom>
              <a:avLst/>
              <a:gdLst/>
              <a:ahLst/>
              <a:cxnLst/>
              <a:rect l="l" t="t" r="r" b="b"/>
              <a:pathLst>
                <a:path w="8606" h="8634" extrusionOk="0">
                  <a:moveTo>
                    <a:pt x="3862" y="0"/>
                  </a:moveTo>
                  <a:lnTo>
                    <a:pt x="3420" y="83"/>
                  </a:lnTo>
                  <a:lnTo>
                    <a:pt x="3007" y="194"/>
                  </a:lnTo>
                  <a:lnTo>
                    <a:pt x="2621" y="331"/>
                  </a:lnTo>
                  <a:lnTo>
                    <a:pt x="2234" y="525"/>
                  </a:lnTo>
                  <a:lnTo>
                    <a:pt x="1903" y="718"/>
                  </a:lnTo>
                  <a:lnTo>
                    <a:pt x="1572" y="966"/>
                  </a:lnTo>
                  <a:lnTo>
                    <a:pt x="1269" y="1242"/>
                  </a:lnTo>
                  <a:lnTo>
                    <a:pt x="966" y="1573"/>
                  </a:lnTo>
                  <a:lnTo>
                    <a:pt x="717" y="1904"/>
                  </a:lnTo>
                  <a:lnTo>
                    <a:pt x="524" y="2262"/>
                  </a:lnTo>
                  <a:lnTo>
                    <a:pt x="331" y="2621"/>
                  </a:lnTo>
                  <a:lnTo>
                    <a:pt x="193" y="3034"/>
                  </a:lnTo>
                  <a:lnTo>
                    <a:pt x="83" y="3448"/>
                  </a:lnTo>
                  <a:lnTo>
                    <a:pt x="28" y="3862"/>
                  </a:lnTo>
                  <a:lnTo>
                    <a:pt x="0" y="4303"/>
                  </a:lnTo>
                  <a:lnTo>
                    <a:pt x="28" y="4745"/>
                  </a:lnTo>
                  <a:lnTo>
                    <a:pt x="83" y="5186"/>
                  </a:lnTo>
                  <a:lnTo>
                    <a:pt x="193" y="5600"/>
                  </a:lnTo>
                  <a:lnTo>
                    <a:pt x="331" y="5986"/>
                  </a:lnTo>
                  <a:lnTo>
                    <a:pt x="524" y="6372"/>
                  </a:lnTo>
                  <a:lnTo>
                    <a:pt x="717" y="6730"/>
                  </a:lnTo>
                  <a:lnTo>
                    <a:pt x="966" y="7061"/>
                  </a:lnTo>
                  <a:lnTo>
                    <a:pt x="1269" y="7365"/>
                  </a:lnTo>
                  <a:lnTo>
                    <a:pt x="1572" y="7641"/>
                  </a:lnTo>
                  <a:lnTo>
                    <a:pt x="1903" y="7889"/>
                  </a:lnTo>
                  <a:lnTo>
                    <a:pt x="2234" y="8110"/>
                  </a:lnTo>
                  <a:lnTo>
                    <a:pt x="2621" y="8275"/>
                  </a:lnTo>
                  <a:lnTo>
                    <a:pt x="3007" y="8441"/>
                  </a:lnTo>
                  <a:lnTo>
                    <a:pt x="3420" y="8523"/>
                  </a:lnTo>
                  <a:lnTo>
                    <a:pt x="3862" y="8606"/>
                  </a:lnTo>
                  <a:lnTo>
                    <a:pt x="4303" y="8634"/>
                  </a:lnTo>
                  <a:lnTo>
                    <a:pt x="4744" y="8606"/>
                  </a:lnTo>
                  <a:lnTo>
                    <a:pt x="5158" y="8523"/>
                  </a:lnTo>
                  <a:lnTo>
                    <a:pt x="5572" y="8441"/>
                  </a:lnTo>
                  <a:lnTo>
                    <a:pt x="5986" y="8275"/>
                  </a:lnTo>
                  <a:lnTo>
                    <a:pt x="6344" y="8110"/>
                  </a:lnTo>
                  <a:lnTo>
                    <a:pt x="6703" y="7889"/>
                  </a:lnTo>
                  <a:lnTo>
                    <a:pt x="7034" y="7641"/>
                  </a:lnTo>
                  <a:lnTo>
                    <a:pt x="7337" y="7365"/>
                  </a:lnTo>
                  <a:lnTo>
                    <a:pt x="7613" y="7061"/>
                  </a:lnTo>
                  <a:lnTo>
                    <a:pt x="7861" y="6730"/>
                  </a:lnTo>
                  <a:lnTo>
                    <a:pt x="8082" y="6372"/>
                  </a:lnTo>
                  <a:lnTo>
                    <a:pt x="8275" y="5986"/>
                  </a:lnTo>
                  <a:lnTo>
                    <a:pt x="8413" y="5600"/>
                  </a:lnTo>
                  <a:lnTo>
                    <a:pt x="8523" y="5186"/>
                  </a:lnTo>
                  <a:lnTo>
                    <a:pt x="8578" y="4745"/>
                  </a:lnTo>
                  <a:lnTo>
                    <a:pt x="8606" y="4303"/>
                  </a:lnTo>
                  <a:lnTo>
                    <a:pt x="8578" y="3862"/>
                  </a:lnTo>
                  <a:lnTo>
                    <a:pt x="8523" y="3448"/>
                  </a:lnTo>
                  <a:lnTo>
                    <a:pt x="8413" y="3034"/>
                  </a:lnTo>
                  <a:lnTo>
                    <a:pt x="8275" y="2621"/>
                  </a:lnTo>
                  <a:lnTo>
                    <a:pt x="8082" y="2262"/>
                  </a:lnTo>
                  <a:lnTo>
                    <a:pt x="7861" y="1904"/>
                  </a:lnTo>
                  <a:lnTo>
                    <a:pt x="7613" y="1573"/>
                  </a:lnTo>
                  <a:lnTo>
                    <a:pt x="7337" y="1242"/>
                  </a:lnTo>
                  <a:lnTo>
                    <a:pt x="7034" y="966"/>
                  </a:lnTo>
                  <a:lnTo>
                    <a:pt x="6703" y="718"/>
                  </a:lnTo>
                  <a:lnTo>
                    <a:pt x="6344" y="525"/>
                  </a:lnTo>
                  <a:lnTo>
                    <a:pt x="5986" y="331"/>
                  </a:lnTo>
                  <a:lnTo>
                    <a:pt x="5572" y="194"/>
                  </a:lnTo>
                  <a:lnTo>
                    <a:pt x="5158" y="83"/>
                  </a:lnTo>
                  <a:lnTo>
                    <a:pt x="4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410;p52">
              <a:extLst>
                <a:ext uri="{FF2B5EF4-FFF2-40B4-BE49-F238E27FC236}">
                  <a16:creationId xmlns:a16="http://schemas.microsoft.com/office/drawing/2014/main" id="{985A2FF4-8D18-7313-0E62-11372E69C8CC}"/>
                </a:ext>
              </a:extLst>
            </p:cNvPr>
            <p:cNvSpPr/>
            <p:nvPr/>
          </p:nvSpPr>
          <p:spPr>
            <a:xfrm>
              <a:off x="4662761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469" y="0"/>
                  </a:moveTo>
                  <a:lnTo>
                    <a:pt x="387" y="28"/>
                  </a:lnTo>
                  <a:lnTo>
                    <a:pt x="276" y="83"/>
                  </a:lnTo>
                  <a:lnTo>
                    <a:pt x="221" y="138"/>
                  </a:lnTo>
                  <a:lnTo>
                    <a:pt x="138" y="221"/>
                  </a:lnTo>
                  <a:lnTo>
                    <a:pt x="83" y="304"/>
                  </a:lnTo>
                  <a:lnTo>
                    <a:pt x="56" y="386"/>
                  </a:lnTo>
                  <a:lnTo>
                    <a:pt x="28" y="497"/>
                  </a:lnTo>
                  <a:lnTo>
                    <a:pt x="0" y="580"/>
                  </a:lnTo>
                  <a:lnTo>
                    <a:pt x="28" y="690"/>
                  </a:lnTo>
                  <a:lnTo>
                    <a:pt x="56" y="773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76" y="1021"/>
                  </a:lnTo>
                  <a:lnTo>
                    <a:pt x="31527" y="18122"/>
                  </a:lnTo>
                  <a:lnTo>
                    <a:pt x="31637" y="18149"/>
                  </a:lnTo>
                  <a:lnTo>
                    <a:pt x="31747" y="18177"/>
                  </a:lnTo>
                  <a:lnTo>
                    <a:pt x="31830" y="18177"/>
                  </a:lnTo>
                  <a:lnTo>
                    <a:pt x="31940" y="18149"/>
                  </a:lnTo>
                  <a:lnTo>
                    <a:pt x="32023" y="18122"/>
                  </a:lnTo>
                  <a:lnTo>
                    <a:pt x="32106" y="18039"/>
                  </a:lnTo>
                  <a:lnTo>
                    <a:pt x="32161" y="17984"/>
                  </a:lnTo>
                  <a:lnTo>
                    <a:pt x="32216" y="17901"/>
                  </a:lnTo>
                  <a:lnTo>
                    <a:pt x="32271" y="17791"/>
                  </a:lnTo>
                  <a:lnTo>
                    <a:pt x="32299" y="17708"/>
                  </a:lnTo>
                  <a:lnTo>
                    <a:pt x="32299" y="17598"/>
                  </a:lnTo>
                  <a:lnTo>
                    <a:pt x="32299" y="17515"/>
                  </a:lnTo>
                  <a:lnTo>
                    <a:pt x="32271" y="17405"/>
                  </a:lnTo>
                  <a:lnTo>
                    <a:pt x="32216" y="17322"/>
                  </a:lnTo>
                  <a:lnTo>
                    <a:pt x="32134" y="17239"/>
                  </a:lnTo>
                  <a:lnTo>
                    <a:pt x="32023" y="17156"/>
                  </a:lnTo>
                  <a:lnTo>
                    <a:pt x="800" y="83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1;p52">
              <a:extLst>
                <a:ext uri="{FF2B5EF4-FFF2-40B4-BE49-F238E27FC236}">
                  <a16:creationId xmlns:a16="http://schemas.microsoft.com/office/drawing/2014/main" id="{CBF001AF-C058-1384-3022-D8125DB081C0}"/>
                </a:ext>
              </a:extLst>
            </p:cNvPr>
            <p:cNvSpPr/>
            <p:nvPr/>
          </p:nvSpPr>
          <p:spPr>
            <a:xfrm>
              <a:off x="3820674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31748" y="0"/>
                  </a:moveTo>
                  <a:lnTo>
                    <a:pt x="31637" y="28"/>
                  </a:lnTo>
                  <a:lnTo>
                    <a:pt x="31527" y="83"/>
                  </a:lnTo>
                  <a:lnTo>
                    <a:pt x="277" y="17156"/>
                  </a:lnTo>
                  <a:lnTo>
                    <a:pt x="194" y="17239"/>
                  </a:lnTo>
                  <a:lnTo>
                    <a:pt x="111" y="17322"/>
                  </a:lnTo>
                  <a:lnTo>
                    <a:pt x="56" y="17405"/>
                  </a:lnTo>
                  <a:lnTo>
                    <a:pt x="28" y="17515"/>
                  </a:lnTo>
                  <a:lnTo>
                    <a:pt x="1" y="17598"/>
                  </a:lnTo>
                  <a:lnTo>
                    <a:pt x="28" y="17708"/>
                  </a:lnTo>
                  <a:lnTo>
                    <a:pt x="56" y="17791"/>
                  </a:lnTo>
                  <a:lnTo>
                    <a:pt x="83" y="17901"/>
                  </a:lnTo>
                  <a:lnTo>
                    <a:pt x="139" y="17984"/>
                  </a:lnTo>
                  <a:lnTo>
                    <a:pt x="221" y="18039"/>
                  </a:lnTo>
                  <a:lnTo>
                    <a:pt x="277" y="18122"/>
                  </a:lnTo>
                  <a:lnTo>
                    <a:pt x="387" y="18149"/>
                  </a:lnTo>
                  <a:lnTo>
                    <a:pt x="470" y="18177"/>
                  </a:lnTo>
                  <a:lnTo>
                    <a:pt x="580" y="18177"/>
                  </a:lnTo>
                  <a:lnTo>
                    <a:pt x="690" y="18149"/>
                  </a:lnTo>
                  <a:lnTo>
                    <a:pt x="801" y="18122"/>
                  </a:lnTo>
                  <a:lnTo>
                    <a:pt x="32023" y="1021"/>
                  </a:lnTo>
                  <a:lnTo>
                    <a:pt x="32134" y="938"/>
                  </a:lnTo>
                  <a:lnTo>
                    <a:pt x="32217" y="855"/>
                  </a:lnTo>
                  <a:lnTo>
                    <a:pt x="32272" y="773"/>
                  </a:lnTo>
                  <a:lnTo>
                    <a:pt x="32299" y="690"/>
                  </a:lnTo>
                  <a:lnTo>
                    <a:pt x="32299" y="580"/>
                  </a:lnTo>
                  <a:lnTo>
                    <a:pt x="32299" y="497"/>
                  </a:lnTo>
                  <a:lnTo>
                    <a:pt x="32272" y="386"/>
                  </a:lnTo>
                  <a:lnTo>
                    <a:pt x="32217" y="304"/>
                  </a:lnTo>
                  <a:lnTo>
                    <a:pt x="32161" y="221"/>
                  </a:lnTo>
                  <a:lnTo>
                    <a:pt x="32106" y="138"/>
                  </a:lnTo>
                  <a:lnTo>
                    <a:pt x="32023" y="83"/>
                  </a:lnTo>
                  <a:lnTo>
                    <a:pt x="31941" y="28"/>
                  </a:lnTo>
                  <a:lnTo>
                    <a:pt x="318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;p52">
              <a:extLst>
                <a:ext uri="{FF2B5EF4-FFF2-40B4-BE49-F238E27FC236}">
                  <a16:creationId xmlns:a16="http://schemas.microsoft.com/office/drawing/2014/main" id="{1D2EE3BC-AF5A-7B56-0780-312F4A2CB3A2}"/>
                </a:ext>
              </a:extLst>
            </p:cNvPr>
            <p:cNvSpPr/>
            <p:nvPr/>
          </p:nvSpPr>
          <p:spPr>
            <a:xfrm>
              <a:off x="4516292" y="1508385"/>
              <a:ext cx="18390" cy="625457"/>
            </a:xfrm>
            <a:custGeom>
              <a:avLst/>
              <a:gdLst/>
              <a:ahLst/>
              <a:cxnLst/>
              <a:rect l="l" t="t" r="r" b="b"/>
              <a:pathLst>
                <a:path w="1077" h="36630" extrusionOk="0">
                  <a:moveTo>
                    <a:pt x="442" y="0"/>
                  </a:moveTo>
                  <a:lnTo>
                    <a:pt x="359" y="28"/>
                  </a:lnTo>
                  <a:lnTo>
                    <a:pt x="249" y="55"/>
                  </a:lnTo>
                  <a:lnTo>
                    <a:pt x="193" y="138"/>
                  </a:lnTo>
                  <a:lnTo>
                    <a:pt x="111" y="193"/>
                  </a:lnTo>
                  <a:lnTo>
                    <a:pt x="56" y="276"/>
                  </a:lnTo>
                  <a:lnTo>
                    <a:pt x="28" y="386"/>
                  </a:lnTo>
                  <a:lnTo>
                    <a:pt x="0" y="524"/>
                  </a:lnTo>
                  <a:lnTo>
                    <a:pt x="0" y="36105"/>
                  </a:lnTo>
                  <a:lnTo>
                    <a:pt x="28" y="36243"/>
                  </a:lnTo>
                  <a:lnTo>
                    <a:pt x="56" y="36353"/>
                  </a:lnTo>
                  <a:lnTo>
                    <a:pt x="111" y="36436"/>
                  </a:lnTo>
                  <a:lnTo>
                    <a:pt x="193" y="36519"/>
                  </a:lnTo>
                  <a:lnTo>
                    <a:pt x="249" y="36574"/>
                  </a:lnTo>
                  <a:lnTo>
                    <a:pt x="359" y="36602"/>
                  </a:lnTo>
                  <a:lnTo>
                    <a:pt x="442" y="36629"/>
                  </a:lnTo>
                  <a:lnTo>
                    <a:pt x="662" y="36629"/>
                  </a:lnTo>
                  <a:lnTo>
                    <a:pt x="745" y="36602"/>
                  </a:lnTo>
                  <a:lnTo>
                    <a:pt x="828" y="36574"/>
                  </a:lnTo>
                  <a:lnTo>
                    <a:pt x="911" y="36519"/>
                  </a:lnTo>
                  <a:lnTo>
                    <a:pt x="993" y="36436"/>
                  </a:lnTo>
                  <a:lnTo>
                    <a:pt x="1049" y="36353"/>
                  </a:lnTo>
                  <a:lnTo>
                    <a:pt x="1076" y="36243"/>
                  </a:lnTo>
                  <a:lnTo>
                    <a:pt x="1076" y="36105"/>
                  </a:lnTo>
                  <a:lnTo>
                    <a:pt x="1076" y="524"/>
                  </a:lnTo>
                  <a:lnTo>
                    <a:pt x="1076" y="386"/>
                  </a:lnTo>
                  <a:lnTo>
                    <a:pt x="1049" y="276"/>
                  </a:lnTo>
                  <a:lnTo>
                    <a:pt x="993" y="193"/>
                  </a:lnTo>
                  <a:lnTo>
                    <a:pt x="911" y="138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623;p65">
            <a:extLst>
              <a:ext uri="{FF2B5EF4-FFF2-40B4-BE49-F238E27FC236}">
                <a16:creationId xmlns:a16="http://schemas.microsoft.com/office/drawing/2014/main" id="{F73B2E21-2F7F-ECF7-8B41-94AD9F681C2C}"/>
              </a:ext>
            </a:extLst>
          </p:cNvPr>
          <p:cNvGrpSpPr/>
          <p:nvPr/>
        </p:nvGrpSpPr>
        <p:grpSpPr>
          <a:xfrm>
            <a:off x="805034" y="4520216"/>
            <a:ext cx="476993" cy="702602"/>
            <a:chOff x="1431604" y="540002"/>
            <a:chExt cx="2315384" cy="3213241"/>
          </a:xfrm>
        </p:grpSpPr>
        <p:grpSp>
          <p:nvGrpSpPr>
            <p:cNvPr id="514" name="Google Shape;624;p65">
              <a:extLst>
                <a:ext uri="{FF2B5EF4-FFF2-40B4-BE49-F238E27FC236}">
                  <a16:creationId xmlns:a16="http://schemas.microsoft.com/office/drawing/2014/main" id="{3D4BB8A5-59C8-B1A3-D868-DFBA4F5A4AAE}"/>
                </a:ext>
              </a:extLst>
            </p:cNvPr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516" name="Google Shape;625;p65">
                <a:extLst>
                  <a:ext uri="{FF2B5EF4-FFF2-40B4-BE49-F238E27FC236}">
                    <a16:creationId xmlns:a16="http://schemas.microsoft.com/office/drawing/2014/main" id="{39D73F1E-E6CD-CD9B-E46C-224D10080D1E}"/>
                  </a:ext>
                </a:extLst>
              </p:cNvPr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626;p65">
                <a:extLst>
                  <a:ext uri="{FF2B5EF4-FFF2-40B4-BE49-F238E27FC236}">
                    <a16:creationId xmlns:a16="http://schemas.microsoft.com/office/drawing/2014/main" id="{8A3E524C-A7BC-6B35-8050-4E2CA649290F}"/>
                  </a:ext>
                </a:extLst>
              </p:cNvPr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627;p65">
                <a:extLst>
                  <a:ext uri="{FF2B5EF4-FFF2-40B4-BE49-F238E27FC236}">
                    <a16:creationId xmlns:a16="http://schemas.microsoft.com/office/drawing/2014/main" id="{6FF10871-1315-8651-2B46-01BE13B4AA7E}"/>
                  </a:ext>
                </a:extLst>
              </p:cNvPr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628;p65">
                <a:extLst>
                  <a:ext uri="{FF2B5EF4-FFF2-40B4-BE49-F238E27FC236}">
                    <a16:creationId xmlns:a16="http://schemas.microsoft.com/office/drawing/2014/main" id="{24E87D4E-D105-EC8E-E54B-07575C9AA7F8}"/>
                  </a:ext>
                </a:extLst>
              </p:cNvPr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629;p65">
                <a:extLst>
                  <a:ext uri="{FF2B5EF4-FFF2-40B4-BE49-F238E27FC236}">
                    <a16:creationId xmlns:a16="http://schemas.microsoft.com/office/drawing/2014/main" id="{0350E211-F24F-6D03-E93E-A7E3AB86D8CA}"/>
                  </a:ext>
                </a:extLst>
              </p:cNvPr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630;p65">
                <a:extLst>
                  <a:ext uri="{FF2B5EF4-FFF2-40B4-BE49-F238E27FC236}">
                    <a16:creationId xmlns:a16="http://schemas.microsoft.com/office/drawing/2014/main" id="{E1DC3522-41DA-BBC4-6149-7E617C2428D5}"/>
                  </a:ext>
                </a:extLst>
              </p:cNvPr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631;p65">
                <a:extLst>
                  <a:ext uri="{FF2B5EF4-FFF2-40B4-BE49-F238E27FC236}">
                    <a16:creationId xmlns:a16="http://schemas.microsoft.com/office/drawing/2014/main" id="{FF6F333C-ACB5-B54F-54D5-F6B4632A071D}"/>
                  </a:ext>
                </a:extLst>
              </p:cNvPr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632;p65">
                <a:extLst>
                  <a:ext uri="{FF2B5EF4-FFF2-40B4-BE49-F238E27FC236}">
                    <a16:creationId xmlns:a16="http://schemas.microsoft.com/office/drawing/2014/main" id="{13A6E7D9-3B0A-A481-BFA7-C5F1A6EA499F}"/>
                  </a:ext>
                </a:extLst>
              </p:cNvPr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633;p65">
                <a:extLst>
                  <a:ext uri="{FF2B5EF4-FFF2-40B4-BE49-F238E27FC236}">
                    <a16:creationId xmlns:a16="http://schemas.microsoft.com/office/drawing/2014/main" id="{168E962F-66BD-8591-6A29-6EC761A30BC7}"/>
                  </a:ext>
                </a:extLst>
              </p:cNvPr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634;p65">
                <a:extLst>
                  <a:ext uri="{FF2B5EF4-FFF2-40B4-BE49-F238E27FC236}">
                    <a16:creationId xmlns:a16="http://schemas.microsoft.com/office/drawing/2014/main" id="{E49D620D-663C-3272-E7E6-C6D495EF753F}"/>
                  </a:ext>
                </a:extLst>
              </p:cNvPr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635;p65">
                <a:extLst>
                  <a:ext uri="{FF2B5EF4-FFF2-40B4-BE49-F238E27FC236}">
                    <a16:creationId xmlns:a16="http://schemas.microsoft.com/office/drawing/2014/main" id="{F67AFB44-8988-05F4-808B-DBED842658C3}"/>
                  </a:ext>
                </a:extLst>
              </p:cNvPr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636;p65">
                <a:extLst>
                  <a:ext uri="{FF2B5EF4-FFF2-40B4-BE49-F238E27FC236}">
                    <a16:creationId xmlns:a16="http://schemas.microsoft.com/office/drawing/2014/main" id="{F16DC717-5062-D513-A1BF-B44D0DC13DA1}"/>
                  </a:ext>
                </a:extLst>
              </p:cNvPr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637;p65">
                <a:extLst>
                  <a:ext uri="{FF2B5EF4-FFF2-40B4-BE49-F238E27FC236}">
                    <a16:creationId xmlns:a16="http://schemas.microsoft.com/office/drawing/2014/main" id="{632DCBEF-F1F9-2B02-F1D8-19D81396CD37}"/>
                  </a:ext>
                </a:extLst>
              </p:cNvPr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638;p65">
                <a:extLst>
                  <a:ext uri="{FF2B5EF4-FFF2-40B4-BE49-F238E27FC236}">
                    <a16:creationId xmlns:a16="http://schemas.microsoft.com/office/drawing/2014/main" id="{6854D845-15F8-104C-712C-9F030B0C4DF8}"/>
                  </a:ext>
                </a:extLst>
              </p:cNvPr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639;p65">
                <a:extLst>
                  <a:ext uri="{FF2B5EF4-FFF2-40B4-BE49-F238E27FC236}">
                    <a16:creationId xmlns:a16="http://schemas.microsoft.com/office/drawing/2014/main" id="{223272B1-4B56-3C1E-1E33-95CB7E58C319}"/>
                  </a:ext>
                </a:extLst>
              </p:cNvPr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640;p65">
                <a:extLst>
                  <a:ext uri="{FF2B5EF4-FFF2-40B4-BE49-F238E27FC236}">
                    <a16:creationId xmlns:a16="http://schemas.microsoft.com/office/drawing/2014/main" id="{7C3B5B8A-6831-7BA9-1204-0781B6FB9BC5}"/>
                  </a:ext>
                </a:extLst>
              </p:cNvPr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641;p65">
                <a:extLst>
                  <a:ext uri="{FF2B5EF4-FFF2-40B4-BE49-F238E27FC236}">
                    <a16:creationId xmlns:a16="http://schemas.microsoft.com/office/drawing/2014/main" id="{07A7E943-0EE2-0DEF-EE27-40C504842BBC}"/>
                  </a:ext>
                </a:extLst>
              </p:cNvPr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642;p65">
                <a:extLst>
                  <a:ext uri="{FF2B5EF4-FFF2-40B4-BE49-F238E27FC236}">
                    <a16:creationId xmlns:a16="http://schemas.microsoft.com/office/drawing/2014/main" id="{E9207388-9140-D4FE-4BB0-04E80C524E80}"/>
                  </a:ext>
                </a:extLst>
              </p:cNvPr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643;p65">
              <a:extLst>
                <a:ext uri="{FF2B5EF4-FFF2-40B4-BE49-F238E27FC236}">
                  <a16:creationId xmlns:a16="http://schemas.microsoft.com/office/drawing/2014/main" id="{30C05AA7-AAEE-187C-D477-0E4176C7121E}"/>
                </a:ext>
              </a:extLst>
            </p:cNvPr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1DD82-DC17-89C4-B1E7-5295AD88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0B0E8-1E3A-BF81-C407-B79542979F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13D340-2F4A-C3FA-19F3-EA81320FDC6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4E53A5-2CA5-762C-A2A2-1AA69A71F7F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750D9AA-058B-1C89-D9AC-479E576057C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CC4F889-62E4-4C5B-8921-9B39C9FC507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E9E6E3-FCAD-F67D-4A36-CDC89533D87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E0442E6-73E7-AD6A-E8B7-07127EDE3F12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BA7568C-4D5D-0F6D-0141-CCEA786FE17D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C2D5D5-2E1B-AE9A-1C39-19E99C6D3F28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0C8BE5E8-43D9-7D91-72DA-D64F2845CBC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7954C59-A2ED-D0D7-7D09-C268CC54BB8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F0FD564-E829-C72A-3D04-B43AA360640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965D8F-DD46-3FF0-74AF-9F1BC433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19" y="293284"/>
            <a:ext cx="5028751" cy="49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4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B280-91FA-2EA0-49F5-87BE0B9E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FCE78-CD05-1604-64F3-6F42EDE55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A193F1-54D6-DA76-D27E-1A5C4323B16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FD552-A2B1-071C-9FEE-81073546611F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D61D2E0-2102-6010-229D-3F7B14F058A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709004B-1917-9E61-9CB9-366DFBA1BCBD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55976A-5FF5-D418-F2C5-3D70A555B5A2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A00FAF9-4E2C-5268-2520-CC0DD8542E78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9E492EB-375B-37CB-8DB0-37ACE5EF6F19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F6BE0F2-CAF3-D44E-A2D7-FF476157388B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5267950-6385-8504-0FF9-974FE16580F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DF52A3F-5BD9-4256-F33C-4781887DA76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6D68E91-7ACC-96F6-44B4-1DCF0C7E2A6D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6A4E08-34B3-48F8-9D6C-AA45BDED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76" y="227534"/>
            <a:ext cx="65174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3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D2B-31B0-9C4F-98CD-253078A9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D6C95-98CF-BF74-EF89-87DABEBF22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61C0D6-F184-8FAB-30B2-605F290D588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66A073-CA1A-C865-2933-BE2C0D7DFBCC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EB3EF03-47C5-CE3C-F06D-0C5855C69ED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C5A4EA1-90C2-E694-8C06-46F95A11537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620310-802D-48EC-A11B-706E10849F8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93C4289-AFDB-69B6-9079-C160AE3F6C37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0E8FC2B-4211-3155-9B97-332DCC66FC6A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7DA2912-7E5B-96E2-93FC-A91904260270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DC0453A-CCFA-B5FE-B08A-A7815B6410A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882D3C1-E69A-9013-ACE9-E4DB829CF487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31D7EAD-53B5-4EEE-4275-4A06B482124C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70495B-EAEE-87E4-2C9C-7A98BA5F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15" y="227534"/>
            <a:ext cx="60335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13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/>
          <p:nvPr/>
        </p:nvSpPr>
        <p:spPr>
          <a:xfrm rot="10800000" flipH="1">
            <a:off x="5678055" y="-14554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6"/>
          <p:cNvSpPr/>
          <p:nvPr/>
        </p:nvSpPr>
        <p:spPr>
          <a:xfrm rot="10800000" flipH="1">
            <a:off x="5857950" y="-1689151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6"/>
          <p:cNvSpPr txBox="1">
            <a:spLocks noGrp="1"/>
          </p:cNvSpPr>
          <p:nvPr>
            <p:ph type="title"/>
          </p:nvPr>
        </p:nvSpPr>
        <p:spPr>
          <a:xfrm>
            <a:off x="1821231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1" name="Google Shape;481;p56"/>
          <p:cNvSpPr txBox="1">
            <a:spLocks noGrp="1"/>
          </p:cNvSpPr>
          <p:nvPr>
            <p:ph type="subTitle" idx="2"/>
          </p:nvPr>
        </p:nvSpPr>
        <p:spPr>
          <a:xfrm>
            <a:off x="1737578" y="2101125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In general , when the temperature increased by 5 degree the energy fluctuations were quite random</a:t>
            </a:r>
            <a:endParaRPr sz="1200" dirty="0"/>
          </a:p>
        </p:txBody>
      </p:sp>
      <p:sp>
        <p:nvSpPr>
          <p:cNvPr id="482" name="Google Shape;482;p56"/>
          <p:cNvSpPr txBox="1">
            <a:spLocks noGrp="1"/>
          </p:cNvSpPr>
          <p:nvPr>
            <p:ph type="title" idx="3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Interpretation</a:t>
            </a:r>
            <a:br>
              <a:rPr lang="en-US" dirty="0"/>
            </a:br>
            <a:r>
              <a:rPr lang="en-US" sz="1600" b="0" dirty="0"/>
              <a:t>Story Of Insights</a:t>
            </a:r>
            <a:endParaRPr b="0" dirty="0"/>
          </a:p>
        </p:txBody>
      </p:sp>
      <p:sp>
        <p:nvSpPr>
          <p:cNvPr id="486" name="Google Shape;486;p56"/>
          <p:cNvSpPr txBox="1">
            <a:spLocks noGrp="1"/>
          </p:cNvSpPr>
          <p:nvPr>
            <p:ph type="title" idx="7"/>
          </p:nvPr>
        </p:nvSpPr>
        <p:spPr>
          <a:xfrm>
            <a:off x="5189769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8" name="Google Shape;488;p56"/>
          <p:cNvSpPr txBox="1">
            <a:spLocks noGrp="1"/>
          </p:cNvSpPr>
          <p:nvPr>
            <p:ph type="subTitle" idx="9"/>
          </p:nvPr>
        </p:nvSpPr>
        <p:spPr>
          <a:xfrm>
            <a:off x="5273424" y="2004913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Looking at the most significant variables in model heating appliances have significant affect on the energy usage, as a result the energy usage at night is higher than other time of the day</a:t>
            </a:r>
            <a:endParaRPr sz="1200" dirty="0"/>
          </a:p>
        </p:txBody>
      </p:sp>
      <p:sp>
        <p:nvSpPr>
          <p:cNvPr id="489" name="Google Shape;489;p56"/>
          <p:cNvSpPr/>
          <p:nvPr/>
        </p:nvSpPr>
        <p:spPr>
          <a:xfrm rot="5400000">
            <a:off x="2874469" y="1406607"/>
            <a:ext cx="26525" cy="84291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6"/>
          <p:cNvSpPr/>
          <p:nvPr/>
        </p:nvSpPr>
        <p:spPr>
          <a:xfrm rot="5400000">
            <a:off x="6243006" y="1406607"/>
            <a:ext cx="26525" cy="84291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E2601EA-1F60-9D8E-CBCC-CFAB5E7B419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01089" y="1789900"/>
            <a:ext cx="2133000" cy="611700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in.cooling_setpoint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84F22A-A514-15DB-C1A5-AFC6418D035A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sz="2800" dirty="0"/>
              <a:t>Highest correlation variables which affect the trends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C5A8D-D630-31A6-2C3C-962299A1A3E8}"/>
              </a:ext>
            </a:extLst>
          </p:cNvPr>
          <p:cNvSpPr txBox="1"/>
          <p:nvPr/>
        </p:nvSpPr>
        <p:spPr>
          <a:xfrm>
            <a:off x="3644060" y="1838810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in.cooking_range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49A20-3E45-6D77-7465-2365262B6ACA}"/>
              </a:ext>
            </a:extLst>
          </p:cNvPr>
          <p:cNvSpPr txBox="1"/>
          <p:nvPr/>
        </p:nvSpPr>
        <p:spPr>
          <a:xfrm>
            <a:off x="5924813" y="1884977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in.heating_setpoint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4D858-6FCF-49A1-52D2-1380FE46D777}"/>
              </a:ext>
            </a:extLst>
          </p:cNvPr>
          <p:cNvSpPr txBox="1"/>
          <p:nvPr/>
        </p:nvSpPr>
        <p:spPr>
          <a:xfrm>
            <a:off x="2295462" y="2571750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in.hot_water_fixtures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0A7AE-76B5-5143-C5F5-9AD8CFE0F940}"/>
              </a:ext>
            </a:extLst>
          </p:cNvPr>
          <p:cNvSpPr txBox="1"/>
          <p:nvPr/>
        </p:nvSpPr>
        <p:spPr>
          <a:xfrm>
            <a:off x="4903777" y="257175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in.infiltration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15E96-B2B2-6A4B-504E-9F42A75D66D6}"/>
              </a:ext>
            </a:extLst>
          </p:cNvPr>
          <p:cNvSpPr txBox="1"/>
          <p:nvPr/>
        </p:nvSpPr>
        <p:spPr>
          <a:xfrm>
            <a:off x="3942218" y="326512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in.vintage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6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618A-32F2-16AB-880F-0EA99254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147C5-27B0-9AF0-5DCD-F6753D32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8E76191-FB3A-5FC0-EF25-02174C206CA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662C2B-85BA-EA97-329A-00DB666FCCD4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Shiny App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53FF40-E995-A766-073C-D9EE50C39CDC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04C8FC1-9766-5E06-9A40-4A716DED9AD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628ADC6-AC6C-A281-F7FE-9545E574498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CE1C86-1ECE-326C-AE31-C6326D809AAA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587E8F7-6712-30E6-0DF4-F3487CE3C3E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E288963-F728-B863-0D0E-FD46C003B11A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2075F-00C0-1810-813D-1D5C7473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31" y="1150344"/>
            <a:ext cx="5804012" cy="34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5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24215F-FB6D-0538-A974-92F1FC6C1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0CE5EBB-CAE5-80F0-3B3A-EC7E9974DF4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435B1F-F65F-206C-A82C-76FD94894C92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042221A-402A-1593-E5BA-14E31D31A0F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7859681-9C91-75DD-7EC6-A44206EBB18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A690223-44F4-EFA4-3247-29C5B48AC8E0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C9FA174C-439A-F8A1-51FC-C019B36F9453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968F3CC7-C77D-F017-8AE1-F4E5C933A00E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96E474-D095-F1BD-B9BC-B8CB373D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33" y="688787"/>
            <a:ext cx="6329819" cy="39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7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>
            <a:spLocks noGrp="1"/>
          </p:cNvSpPr>
          <p:nvPr>
            <p:ph type="title" idx="2"/>
          </p:nvPr>
        </p:nvSpPr>
        <p:spPr>
          <a:xfrm>
            <a:off x="841787" y="290693"/>
            <a:ext cx="4563692" cy="12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523" name="Google Shape;523;p58"/>
          <p:cNvSpPr txBox="1">
            <a:spLocks noGrp="1"/>
          </p:cNvSpPr>
          <p:nvPr>
            <p:ph type="subTitle" idx="1"/>
          </p:nvPr>
        </p:nvSpPr>
        <p:spPr>
          <a:xfrm>
            <a:off x="841787" y="1550393"/>
            <a:ext cx="5251515" cy="1724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were able to analyze the energy consumption across counties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used 4 different models to find the best model and predict the energy usage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were able to predict the energy usage when the temperature is increased by 5 degree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/>
              <a:t>Recommendations</a:t>
            </a: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Raise awareness on using the cooler in house holds.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colder regions – take good care of the insulations of home.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Replacing old appliances which consume a large amount of energy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03"/>
          <p:cNvSpPr txBox="1">
            <a:spLocks noGrp="1"/>
          </p:cNvSpPr>
          <p:nvPr>
            <p:ph type="ctrTitle"/>
          </p:nvPr>
        </p:nvSpPr>
        <p:spPr>
          <a:xfrm>
            <a:off x="1347750" y="1440000"/>
            <a:ext cx="6448500" cy="22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 txBox="1">
            <a:spLocks noGrp="1"/>
          </p:cNvSpPr>
          <p:nvPr>
            <p:ph type="title"/>
          </p:nvPr>
        </p:nvSpPr>
        <p:spPr>
          <a:xfrm>
            <a:off x="3163850" y="360019"/>
            <a:ext cx="2754088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sp>
        <p:nvSpPr>
          <p:cNvPr id="612" name="Google Shape;612;p65"/>
          <p:cNvSpPr txBox="1">
            <a:spLocks noGrp="1"/>
          </p:cNvSpPr>
          <p:nvPr>
            <p:ph type="subTitle" idx="1"/>
          </p:nvPr>
        </p:nvSpPr>
        <p:spPr>
          <a:xfrm>
            <a:off x="5203640" y="1963244"/>
            <a:ext cx="26616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Predictors.</a:t>
            </a:r>
            <a:endParaRPr dirty="0"/>
          </a:p>
        </p:txBody>
      </p:sp>
      <p:sp>
        <p:nvSpPr>
          <p:cNvPr id="613" name="Google Shape;613;p65"/>
          <p:cNvSpPr txBox="1">
            <a:spLocks noGrp="1"/>
          </p:cNvSpPr>
          <p:nvPr>
            <p:ph type="subTitle" idx="2"/>
          </p:nvPr>
        </p:nvSpPr>
        <p:spPr>
          <a:xfrm>
            <a:off x="5203640" y="2246035"/>
            <a:ext cx="26616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Total energy usage(sum of the energy usage from all the appliances in each house from different counties in the month of July)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4" name="Google Shape;614;p65"/>
          <p:cNvGrpSpPr/>
          <p:nvPr/>
        </p:nvGrpSpPr>
        <p:grpSpPr>
          <a:xfrm>
            <a:off x="4530161" y="1974130"/>
            <a:ext cx="494305" cy="484611"/>
            <a:chOff x="170591" y="2184250"/>
            <a:chExt cx="434516" cy="431225"/>
          </a:xfrm>
        </p:grpSpPr>
        <p:sp>
          <p:nvSpPr>
            <p:cNvPr id="615" name="Google Shape;615;p65"/>
            <p:cNvSpPr/>
            <p:nvPr/>
          </p:nvSpPr>
          <p:spPr>
            <a:xfrm flipH="1">
              <a:off x="170591" y="2184250"/>
              <a:ext cx="434516" cy="431225"/>
            </a:xfrm>
            <a:custGeom>
              <a:avLst/>
              <a:gdLst/>
              <a:ahLst/>
              <a:cxnLst/>
              <a:rect l="l" t="t" r="r" b="b"/>
              <a:pathLst>
                <a:path w="26760" h="17249" extrusionOk="0">
                  <a:moveTo>
                    <a:pt x="22156" y="671"/>
                  </a:moveTo>
                  <a:lnTo>
                    <a:pt x="22627" y="678"/>
                  </a:lnTo>
                  <a:lnTo>
                    <a:pt x="23120" y="693"/>
                  </a:lnTo>
                  <a:lnTo>
                    <a:pt x="23613" y="721"/>
                  </a:lnTo>
                  <a:lnTo>
                    <a:pt x="24105" y="771"/>
                  </a:lnTo>
                  <a:lnTo>
                    <a:pt x="24609" y="828"/>
                  </a:lnTo>
                  <a:lnTo>
                    <a:pt x="25113" y="907"/>
                  </a:lnTo>
                  <a:lnTo>
                    <a:pt x="25617" y="1000"/>
                  </a:lnTo>
                  <a:lnTo>
                    <a:pt x="25483" y="1328"/>
                  </a:lnTo>
                  <a:lnTo>
                    <a:pt x="25337" y="1642"/>
                  </a:lnTo>
                  <a:lnTo>
                    <a:pt x="25181" y="1949"/>
                  </a:lnTo>
                  <a:lnTo>
                    <a:pt x="24990" y="2249"/>
                  </a:lnTo>
                  <a:lnTo>
                    <a:pt x="24789" y="2535"/>
                  </a:lnTo>
                  <a:lnTo>
                    <a:pt x="24565" y="2813"/>
                  </a:lnTo>
                  <a:lnTo>
                    <a:pt x="24329" y="3077"/>
                  </a:lnTo>
                  <a:lnTo>
                    <a:pt x="24072" y="3334"/>
                  </a:lnTo>
                  <a:lnTo>
                    <a:pt x="23792" y="3577"/>
                  </a:lnTo>
                  <a:lnTo>
                    <a:pt x="23500" y="3805"/>
                  </a:lnTo>
                  <a:lnTo>
                    <a:pt x="23187" y="4027"/>
                  </a:lnTo>
                  <a:lnTo>
                    <a:pt x="22862" y="4234"/>
                  </a:lnTo>
                  <a:lnTo>
                    <a:pt x="22526" y="4427"/>
                  </a:lnTo>
                  <a:lnTo>
                    <a:pt x="22168" y="4605"/>
                  </a:lnTo>
                  <a:lnTo>
                    <a:pt x="21798" y="4769"/>
                  </a:lnTo>
                  <a:lnTo>
                    <a:pt x="21406" y="4919"/>
                  </a:lnTo>
                  <a:lnTo>
                    <a:pt x="21047" y="5048"/>
                  </a:lnTo>
                  <a:lnTo>
                    <a:pt x="20678" y="5162"/>
                  </a:lnTo>
                  <a:lnTo>
                    <a:pt x="20286" y="5262"/>
                  </a:lnTo>
                  <a:lnTo>
                    <a:pt x="19894" y="5347"/>
                  </a:lnTo>
                  <a:lnTo>
                    <a:pt x="19502" y="5426"/>
                  </a:lnTo>
                  <a:lnTo>
                    <a:pt x="19087" y="5483"/>
                  </a:lnTo>
                  <a:lnTo>
                    <a:pt x="18673" y="5533"/>
                  </a:lnTo>
                  <a:lnTo>
                    <a:pt x="18258" y="5576"/>
                  </a:lnTo>
                  <a:lnTo>
                    <a:pt x="17833" y="5597"/>
                  </a:lnTo>
                  <a:lnTo>
                    <a:pt x="17396" y="5612"/>
                  </a:lnTo>
                  <a:lnTo>
                    <a:pt x="16959" y="5604"/>
                  </a:lnTo>
                  <a:lnTo>
                    <a:pt x="16511" y="5590"/>
                  </a:lnTo>
                  <a:lnTo>
                    <a:pt x="16063" y="5569"/>
                  </a:lnTo>
                  <a:lnTo>
                    <a:pt x="15615" y="5526"/>
                  </a:lnTo>
                  <a:lnTo>
                    <a:pt x="15156" y="5476"/>
                  </a:lnTo>
                  <a:lnTo>
                    <a:pt x="14708" y="5405"/>
                  </a:lnTo>
                  <a:lnTo>
                    <a:pt x="20420" y="3306"/>
                  </a:lnTo>
                  <a:lnTo>
                    <a:pt x="20510" y="3263"/>
                  </a:lnTo>
                  <a:lnTo>
                    <a:pt x="20577" y="3213"/>
                  </a:lnTo>
                  <a:lnTo>
                    <a:pt x="20633" y="3156"/>
                  </a:lnTo>
                  <a:lnTo>
                    <a:pt x="20667" y="3099"/>
                  </a:lnTo>
                  <a:lnTo>
                    <a:pt x="20689" y="3034"/>
                  </a:lnTo>
                  <a:lnTo>
                    <a:pt x="20678" y="2970"/>
                  </a:lnTo>
                  <a:lnTo>
                    <a:pt x="20655" y="2906"/>
                  </a:lnTo>
                  <a:lnTo>
                    <a:pt x="20611" y="2842"/>
                  </a:lnTo>
                  <a:lnTo>
                    <a:pt x="20555" y="2784"/>
                  </a:lnTo>
                  <a:lnTo>
                    <a:pt x="20476" y="2742"/>
                  </a:lnTo>
                  <a:lnTo>
                    <a:pt x="20387" y="2706"/>
                  </a:lnTo>
                  <a:lnTo>
                    <a:pt x="20297" y="2685"/>
                  </a:lnTo>
                  <a:lnTo>
                    <a:pt x="20196" y="2677"/>
                  </a:lnTo>
                  <a:lnTo>
                    <a:pt x="20095" y="2677"/>
                  </a:lnTo>
                  <a:lnTo>
                    <a:pt x="19995" y="2692"/>
                  </a:lnTo>
                  <a:lnTo>
                    <a:pt x="19894" y="2720"/>
                  </a:lnTo>
                  <a:lnTo>
                    <a:pt x="14170" y="4826"/>
                  </a:lnTo>
                  <a:lnTo>
                    <a:pt x="14316" y="4541"/>
                  </a:lnTo>
                  <a:lnTo>
                    <a:pt x="14472" y="4262"/>
                  </a:lnTo>
                  <a:lnTo>
                    <a:pt x="14640" y="3991"/>
                  </a:lnTo>
                  <a:lnTo>
                    <a:pt x="14831" y="3734"/>
                  </a:lnTo>
                  <a:lnTo>
                    <a:pt x="15033" y="3477"/>
                  </a:lnTo>
                  <a:lnTo>
                    <a:pt x="15245" y="3234"/>
                  </a:lnTo>
                  <a:lnTo>
                    <a:pt x="15481" y="2999"/>
                  </a:lnTo>
                  <a:lnTo>
                    <a:pt x="15727" y="2777"/>
                  </a:lnTo>
                  <a:lnTo>
                    <a:pt x="15985" y="2563"/>
                  </a:lnTo>
                  <a:lnTo>
                    <a:pt x="16265" y="2356"/>
                  </a:lnTo>
                  <a:lnTo>
                    <a:pt x="16556" y="2163"/>
                  </a:lnTo>
                  <a:lnTo>
                    <a:pt x="16858" y="1985"/>
                  </a:lnTo>
                  <a:lnTo>
                    <a:pt x="17172" y="1814"/>
                  </a:lnTo>
                  <a:lnTo>
                    <a:pt x="17497" y="1649"/>
                  </a:lnTo>
                  <a:lnTo>
                    <a:pt x="17844" y="1499"/>
                  </a:lnTo>
                  <a:lnTo>
                    <a:pt x="18191" y="1364"/>
                  </a:lnTo>
                  <a:lnTo>
                    <a:pt x="18594" y="1221"/>
                  </a:lnTo>
                  <a:lnTo>
                    <a:pt x="19009" y="1100"/>
                  </a:lnTo>
                  <a:lnTo>
                    <a:pt x="19423" y="993"/>
                  </a:lnTo>
                  <a:lnTo>
                    <a:pt x="19860" y="900"/>
                  </a:lnTo>
                  <a:lnTo>
                    <a:pt x="20297" y="828"/>
                  </a:lnTo>
                  <a:lnTo>
                    <a:pt x="20756" y="764"/>
                  </a:lnTo>
                  <a:lnTo>
                    <a:pt x="21215" y="721"/>
                  </a:lnTo>
                  <a:lnTo>
                    <a:pt x="21675" y="693"/>
                  </a:lnTo>
                  <a:lnTo>
                    <a:pt x="22156" y="671"/>
                  </a:lnTo>
                  <a:close/>
                  <a:moveTo>
                    <a:pt x="8569" y="13643"/>
                  </a:moveTo>
                  <a:lnTo>
                    <a:pt x="8726" y="13650"/>
                  </a:lnTo>
                  <a:lnTo>
                    <a:pt x="8872" y="13665"/>
                  </a:lnTo>
                  <a:lnTo>
                    <a:pt x="9018" y="13686"/>
                  </a:lnTo>
                  <a:lnTo>
                    <a:pt x="9152" y="13715"/>
                  </a:lnTo>
                  <a:lnTo>
                    <a:pt x="9286" y="13758"/>
                  </a:lnTo>
                  <a:lnTo>
                    <a:pt x="9410" y="13808"/>
                  </a:lnTo>
                  <a:lnTo>
                    <a:pt x="9522" y="13865"/>
                  </a:lnTo>
                  <a:lnTo>
                    <a:pt x="9634" y="13922"/>
                  </a:lnTo>
                  <a:lnTo>
                    <a:pt x="9723" y="13993"/>
                  </a:lnTo>
                  <a:lnTo>
                    <a:pt x="9813" y="14065"/>
                  </a:lnTo>
                  <a:lnTo>
                    <a:pt x="9891" y="14143"/>
                  </a:lnTo>
                  <a:lnTo>
                    <a:pt x="9947" y="14229"/>
                  </a:lnTo>
                  <a:lnTo>
                    <a:pt x="10003" y="14314"/>
                  </a:lnTo>
                  <a:lnTo>
                    <a:pt x="10037" y="14407"/>
                  </a:lnTo>
                  <a:lnTo>
                    <a:pt x="10059" y="14500"/>
                  </a:lnTo>
                  <a:lnTo>
                    <a:pt x="10070" y="14600"/>
                  </a:lnTo>
                  <a:lnTo>
                    <a:pt x="10070" y="15121"/>
                  </a:lnTo>
                  <a:lnTo>
                    <a:pt x="10059" y="15221"/>
                  </a:lnTo>
                  <a:lnTo>
                    <a:pt x="10037" y="15314"/>
                  </a:lnTo>
                  <a:lnTo>
                    <a:pt x="10003" y="15407"/>
                  </a:lnTo>
                  <a:lnTo>
                    <a:pt x="9947" y="15492"/>
                  </a:lnTo>
                  <a:lnTo>
                    <a:pt x="9891" y="15578"/>
                  </a:lnTo>
                  <a:lnTo>
                    <a:pt x="9813" y="15657"/>
                  </a:lnTo>
                  <a:lnTo>
                    <a:pt x="9723" y="15728"/>
                  </a:lnTo>
                  <a:lnTo>
                    <a:pt x="9634" y="15799"/>
                  </a:lnTo>
                  <a:lnTo>
                    <a:pt x="9522" y="15864"/>
                  </a:lnTo>
                  <a:lnTo>
                    <a:pt x="9410" y="15914"/>
                  </a:lnTo>
                  <a:lnTo>
                    <a:pt x="9286" y="15964"/>
                  </a:lnTo>
                  <a:lnTo>
                    <a:pt x="9152" y="16006"/>
                  </a:lnTo>
                  <a:lnTo>
                    <a:pt x="9018" y="16035"/>
                  </a:lnTo>
                  <a:lnTo>
                    <a:pt x="8872" y="16056"/>
                  </a:lnTo>
                  <a:lnTo>
                    <a:pt x="8726" y="16078"/>
                  </a:lnTo>
                  <a:lnTo>
                    <a:pt x="7069" y="16078"/>
                  </a:lnTo>
                  <a:lnTo>
                    <a:pt x="7069" y="13643"/>
                  </a:lnTo>
                  <a:close/>
                  <a:moveTo>
                    <a:pt x="6016" y="13144"/>
                  </a:moveTo>
                  <a:lnTo>
                    <a:pt x="6016" y="16578"/>
                  </a:lnTo>
                  <a:lnTo>
                    <a:pt x="4593" y="16578"/>
                  </a:lnTo>
                  <a:lnTo>
                    <a:pt x="4593" y="13144"/>
                  </a:lnTo>
                  <a:close/>
                  <a:moveTo>
                    <a:pt x="4134" y="0"/>
                  </a:moveTo>
                  <a:lnTo>
                    <a:pt x="3843" y="7"/>
                  </a:lnTo>
                  <a:lnTo>
                    <a:pt x="3563" y="22"/>
                  </a:lnTo>
                  <a:lnTo>
                    <a:pt x="3271" y="36"/>
                  </a:lnTo>
                  <a:lnTo>
                    <a:pt x="2991" y="57"/>
                  </a:lnTo>
                  <a:lnTo>
                    <a:pt x="2700" y="79"/>
                  </a:lnTo>
                  <a:lnTo>
                    <a:pt x="2409" y="114"/>
                  </a:lnTo>
                  <a:lnTo>
                    <a:pt x="2118" y="143"/>
                  </a:lnTo>
                  <a:lnTo>
                    <a:pt x="1826" y="186"/>
                  </a:lnTo>
                  <a:lnTo>
                    <a:pt x="1535" y="229"/>
                  </a:lnTo>
                  <a:lnTo>
                    <a:pt x="1233" y="279"/>
                  </a:lnTo>
                  <a:lnTo>
                    <a:pt x="942" y="336"/>
                  </a:lnTo>
                  <a:lnTo>
                    <a:pt x="650" y="393"/>
                  </a:lnTo>
                  <a:lnTo>
                    <a:pt x="359" y="457"/>
                  </a:lnTo>
                  <a:lnTo>
                    <a:pt x="270" y="486"/>
                  </a:lnTo>
                  <a:lnTo>
                    <a:pt x="191" y="521"/>
                  </a:lnTo>
                  <a:lnTo>
                    <a:pt x="124" y="557"/>
                  </a:lnTo>
                  <a:lnTo>
                    <a:pt x="68" y="607"/>
                  </a:lnTo>
                  <a:lnTo>
                    <a:pt x="34" y="664"/>
                  </a:lnTo>
                  <a:lnTo>
                    <a:pt x="12" y="714"/>
                  </a:lnTo>
                  <a:lnTo>
                    <a:pt x="1" y="778"/>
                  </a:lnTo>
                  <a:lnTo>
                    <a:pt x="12" y="835"/>
                  </a:lnTo>
                  <a:lnTo>
                    <a:pt x="113" y="1150"/>
                  </a:lnTo>
                  <a:lnTo>
                    <a:pt x="225" y="1457"/>
                  </a:lnTo>
                  <a:lnTo>
                    <a:pt x="359" y="1749"/>
                  </a:lnTo>
                  <a:lnTo>
                    <a:pt x="505" y="2042"/>
                  </a:lnTo>
                  <a:lnTo>
                    <a:pt x="673" y="2328"/>
                  </a:lnTo>
                  <a:lnTo>
                    <a:pt x="852" y="2599"/>
                  </a:lnTo>
                  <a:lnTo>
                    <a:pt x="1042" y="2870"/>
                  </a:lnTo>
                  <a:lnTo>
                    <a:pt x="1255" y="3127"/>
                  </a:lnTo>
                  <a:lnTo>
                    <a:pt x="1479" y="3377"/>
                  </a:lnTo>
                  <a:lnTo>
                    <a:pt x="1714" y="3620"/>
                  </a:lnTo>
                  <a:lnTo>
                    <a:pt x="1972" y="3855"/>
                  </a:lnTo>
                  <a:lnTo>
                    <a:pt x="2230" y="4077"/>
                  </a:lnTo>
                  <a:lnTo>
                    <a:pt x="2521" y="4298"/>
                  </a:lnTo>
                  <a:lnTo>
                    <a:pt x="2812" y="4498"/>
                  </a:lnTo>
                  <a:lnTo>
                    <a:pt x="3115" y="4698"/>
                  </a:lnTo>
                  <a:lnTo>
                    <a:pt x="3439" y="4883"/>
                  </a:lnTo>
                  <a:lnTo>
                    <a:pt x="3529" y="4919"/>
                  </a:lnTo>
                  <a:lnTo>
                    <a:pt x="3630" y="4948"/>
                  </a:lnTo>
                  <a:lnTo>
                    <a:pt x="3719" y="4962"/>
                  </a:lnTo>
                  <a:lnTo>
                    <a:pt x="3831" y="4962"/>
                  </a:lnTo>
                  <a:lnTo>
                    <a:pt x="3921" y="4955"/>
                  </a:lnTo>
                  <a:lnTo>
                    <a:pt x="4022" y="4933"/>
                  </a:lnTo>
                  <a:lnTo>
                    <a:pt x="4111" y="4898"/>
                  </a:lnTo>
                  <a:lnTo>
                    <a:pt x="4190" y="4848"/>
                  </a:lnTo>
                  <a:lnTo>
                    <a:pt x="4246" y="4791"/>
                  </a:lnTo>
                  <a:lnTo>
                    <a:pt x="4291" y="4734"/>
                  </a:lnTo>
                  <a:lnTo>
                    <a:pt x="4313" y="4669"/>
                  </a:lnTo>
                  <a:lnTo>
                    <a:pt x="4313" y="4605"/>
                  </a:lnTo>
                  <a:lnTo>
                    <a:pt x="4302" y="4541"/>
                  </a:lnTo>
                  <a:lnTo>
                    <a:pt x="4257" y="4476"/>
                  </a:lnTo>
                  <a:lnTo>
                    <a:pt x="4212" y="4419"/>
                  </a:lnTo>
                  <a:lnTo>
                    <a:pt x="4134" y="4377"/>
                  </a:lnTo>
                  <a:lnTo>
                    <a:pt x="3865" y="4219"/>
                  </a:lnTo>
                  <a:lnTo>
                    <a:pt x="3607" y="4055"/>
                  </a:lnTo>
                  <a:lnTo>
                    <a:pt x="3350" y="3884"/>
                  </a:lnTo>
                  <a:lnTo>
                    <a:pt x="3115" y="3698"/>
                  </a:lnTo>
                  <a:lnTo>
                    <a:pt x="2891" y="3513"/>
                  </a:lnTo>
                  <a:lnTo>
                    <a:pt x="2667" y="3320"/>
                  </a:lnTo>
                  <a:lnTo>
                    <a:pt x="2465" y="3120"/>
                  </a:lnTo>
                  <a:lnTo>
                    <a:pt x="2275" y="2906"/>
                  </a:lnTo>
                  <a:lnTo>
                    <a:pt x="2084" y="2692"/>
                  </a:lnTo>
                  <a:lnTo>
                    <a:pt x="1916" y="2470"/>
                  </a:lnTo>
                  <a:lnTo>
                    <a:pt x="1759" y="2242"/>
                  </a:lnTo>
                  <a:lnTo>
                    <a:pt x="1614" y="2006"/>
                  </a:lnTo>
                  <a:lnTo>
                    <a:pt x="1479" y="1764"/>
                  </a:lnTo>
                  <a:lnTo>
                    <a:pt x="1356" y="1514"/>
                  </a:lnTo>
                  <a:lnTo>
                    <a:pt x="1244" y="1264"/>
                  </a:lnTo>
                  <a:lnTo>
                    <a:pt x="1143" y="1000"/>
                  </a:lnTo>
                  <a:lnTo>
                    <a:pt x="1647" y="907"/>
                  </a:lnTo>
                  <a:lnTo>
                    <a:pt x="2151" y="828"/>
                  </a:lnTo>
                  <a:lnTo>
                    <a:pt x="2644" y="771"/>
                  </a:lnTo>
                  <a:lnTo>
                    <a:pt x="3148" y="721"/>
                  </a:lnTo>
                  <a:lnTo>
                    <a:pt x="3641" y="693"/>
                  </a:lnTo>
                  <a:lnTo>
                    <a:pt x="4123" y="678"/>
                  </a:lnTo>
                  <a:lnTo>
                    <a:pt x="4604" y="671"/>
                  </a:lnTo>
                  <a:lnTo>
                    <a:pt x="5075" y="693"/>
                  </a:lnTo>
                  <a:lnTo>
                    <a:pt x="5545" y="721"/>
                  </a:lnTo>
                  <a:lnTo>
                    <a:pt x="6004" y="764"/>
                  </a:lnTo>
                  <a:lnTo>
                    <a:pt x="6452" y="828"/>
                  </a:lnTo>
                  <a:lnTo>
                    <a:pt x="6901" y="900"/>
                  </a:lnTo>
                  <a:lnTo>
                    <a:pt x="7326" y="993"/>
                  </a:lnTo>
                  <a:lnTo>
                    <a:pt x="7752" y="1100"/>
                  </a:lnTo>
                  <a:lnTo>
                    <a:pt x="8166" y="1221"/>
                  </a:lnTo>
                  <a:lnTo>
                    <a:pt x="8558" y="1364"/>
                  </a:lnTo>
                  <a:lnTo>
                    <a:pt x="8917" y="1499"/>
                  </a:lnTo>
                  <a:lnTo>
                    <a:pt x="9253" y="1649"/>
                  </a:lnTo>
                  <a:lnTo>
                    <a:pt x="9589" y="1806"/>
                  </a:lnTo>
                  <a:lnTo>
                    <a:pt x="9902" y="1985"/>
                  </a:lnTo>
                  <a:lnTo>
                    <a:pt x="10205" y="2163"/>
                  </a:lnTo>
                  <a:lnTo>
                    <a:pt x="10485" y="2356"/>
                  </a:lnTo>
                  <a:lnTo>
                    <a:pt x="10765" y="2563"/>
                  </a:lnTo>
                  <a:lnTo>
                    <a:pt x="11023" y="2777"/>
                  </a:lnTo>
                  <a:lnTo>
                    <a:pt x="11269" y="2999"/>
                  </a:lnTo>
                  <a:lnTo>
                    <a:pt x="11504" y="3234"/>
                  </a:lnTo>
                  <a:lnTo>
                    <a:pt x="11717" y="3477"/>
                  </a:lnTo>
                  <a:lnTo>
                    <a:pt x="11930" y="3734"/>
                  </a:lnTo>
                  <a:lnTo>
                    <a:pt x="12109" y="3991"/>
                  </a:lnTo>
                  <a:lnTo>
                    <a:pt x="12288" y="4262"/>
                  </a:lnTo>
                  <a:lnTo>
                    <a:pt x="12445" y="4541"/>
                  </a:lnTo>
                  <a:lnTo>
                    <a:pt x="12579" y="4826"/>
                  </a:lnTo>
                  <a:lnTo>
                    <a:pt x="6867" y="2720"/>
                  </a:lnTo>
                  <a:lnTo>
                    <a:pt x="6766" y="2692"/>
                  </a:lnTo>
                  <a:lnTo>
                    <a:pt x="6665" y="2677"/>
                  </a:lnTo>
                  <a:lnTo>
                    <a:pt x="6565" y="2677"/>
                  </a:lnTo>
                  <a:lnTo>
                    <a:pt x="6464" y="2685"/>
                  </a:lnTo>
                  <a:lnTo>
                    <a:pt x="6363" y="2706"/>
                  </a:lnTo>
                  <a:lnTo>
                    <a:pt x="6284" y="2742"/>
                  </a:lnTo>
                  <a:lnTo>
                    <a:pt x="6206" y="2784"/>
                  </a:lnTo>
                  <a:lnTo>
                    <a:pt x="6139" y="2842"/>
                  </a:lnTo>
                  <a:lnTo>
                    <a:pt x="6094" y="2906"/>
                  </a:lnTo>
                  <a:lnTo>
                    <a:pt x="6072" y="2970"/>
                  </a:lnTo>
                  <a:lnTo>
                    <a:pt x="6072" y="3034"/>
                  </a:lnTo>
                  <a:lnTo>
                    <a:pt x="6083" y="3099"/>
                  </a:lnTo>
                  <a:lnTo>
                    <a:pt x="6128" y="3156"/>
                  </a:lnTo>
                  <a:lnTo>
                    <a:pt x="6172" y="3213"/>
                  </a:lnTo>
                  <a:lnTo>
                    <a:pt x="6251" y="3263"/>
                  </a:lnTo>
                  <a:lnTo>
                    <a:pt x="6329" y="3306"/>
                  </a:lnTo>
                  <a:lnTo>
                    <a:pt x="12053" y="5412"/>
                  </a:lnTo>
                  <a:lnTo>
                    <a:pt x="11515" y="5483"/>
                  </a:lnTo>
                  <a:lnTo>
                    <a:pt x="10989" y="5540"/>
                  </a:lnTo>
                  <a:lnTo>
                    <a:pt x="10731" y="5569"/>
                  </a:lnTo>
                  <a:lnTo>
                    <a:pt x="10462" y="5583"/>
                  </a:lnTo>
                  <a:lnTo>
                    <a:pt x="10205" y="5597"/>
                  </a:lnTo>
                  <a:lnTo>
                    <a:pt x="9947" y="5604"/>
                  </a:lnTo>
                  <a:lnTo>
                    <a:pt x="9690" y="5612"/>
                  </a:lnTo>
                  <a:lnTo>
                    <a:pt x="9174" y="5612"/>
                  </a:lnTo>
                  <a:lnTo>
                    <a:pt x="8928" y="5597"/>
                  </a:lnTo>
                  <a:lnTo>
                    <a:pt x="8670" y="5590"/>
                  </a:lnTo>
                  <a:lnTo>
                    <a:pt x="8424" y="5569"/>
                  </a:lnTo>
                  <a:lnTo>
                    <a:pt x="8177" y="5547"/>
                  </a:lnTo>
                  <a:lnTo>
                    <a:pt x="7931" y="5519"/>
                  </a:lnTo>
                  <a:lnTo>
                    <a:pt x="7819" y="5519"/>
                  </a:lnTo>
                  <a:lnTo>
                    <a:pt x="7718" y="5526"/>
                  </a:lnTo>
                  <a:lnTo>
                    <a:pt x="7617" y="5547"/>
                  </a:lnTo>
                  <a:lnTo>
                    <a:pt x="7528" y="5576"/>
                  </a:lnTo>
                  <a:lnTo>
                    <a:pt x="7449" y="5619"/>
                  </a:lnTo>
                  <a:lnTo>
                    <a:pt x="7393" y="5669"/>
                  </a:lnTo>
                  <a:lnTo>
                    <a:pt x="7337" y="5726"/>
                  </a:lnTo>
                  <a:lnTo>
                    <a:pt x="7315" y="5790"/>
                  </a:lnTo>
                  <a:lnTo>
                    <a:pt x="7304" y="5862"/>
                  </a:lnTo>
                  <a:lnTo>
                    <a:pt x="7315" y="5926"/>
                  </a:lnTo>
                  <a:lnTo>
                    <a:pt x="7349" y="5990"/>
                  </a:lnTo>
                  <a:lnTo>
                    <a:pt x="7393" y="6047"/>
                  </a:lnTo>
                  <a:lnTo>
                    <a:pt x="7461" y="6097"/>
                  </a:lnTo>
                  <a:lnTo>
                    <a:pt x="7539" y="6133"/>
                  </a:lnTo>
                  <a:lnTo>
                    <a:pt x="7640" y="6168"/>
                  </a:lnTo>
                  <a:lnTo>
                    <a:pt x="7741" y="6183"/>
                  </a:lnTo>
                  <a:lnTo>
                    <a:pt x="8177" y="6233"/>
                  </a:lnTo>
                  <a:lnTo>
                    <a:pt x="8625" y="6261"/>
                  </a:lnTo>
                  <a:lnTo>
                    <a:pt x="9085" y="6283"/>
                  </a:lnTo>
                  <a:lnTo>
                    <a:pt x="9544" y="6290"/>
                  </a:lnTo>
                  <a:lnTo>
                    <a:pt x="9947" y="6283"/>
                  </a:lnTo>
                  <a:lnTo>
                    <a:pt x="10350" y="6268"/>
                  </a:lnTo>
                  <a:lnTo>
                    <a:pt x="10765" y="6240"/>
                  </a:lnTo>
                  <a:lnTo>
                    <a:pt x="11179" y="6211"/>
                  </a:lnTo>
                  <a:lnTo>
                    <a:pt x="11594" y="6161"/>
                  </a:lnTo>
                  <a:lnTo>
                    <a:pt x="12008" y="6111"/>
                  </a:lnTo>
                  <a:lnTo>
                    <a:pt x="12423" y="6047"/>
                  </a:lnTo>
                  <a:lnTo>
                    <a:pt x="12848" y="5969"/>
                  </a:lnTo>
                  <a:lnTo>
                    <a:pt x="12848" y="7903"/>
                  </a:lnTo>
                  <a:lnTo>
                    <a:pt x="12837" y="7982"/>
                  </a:lnTo>
                  <a:lnTo>
                    <a:pt x="12803" y="8053"/>
                  </a:lnTo>
                  <a:lnTo>
                    <a:pt x="12747" y="8118"/>
                  </a:lnTo>
                  <a:lnTo>
                    <a:pt x="12669" y="8175"/>
                  </a:lnTo>
                  <a:lnTo>
                    <a:pt x="12579" y="8217"/>
                  </a:lnTo>
                  <a:lnTo>
                    <a:pt x="12479" y="8253"/>
                  </a:lnTo>
                  <a:lnTo>
                    <a:pt x="12367" y="8282"/>
                  </a:lnTo>
                  <a:lnTo>
                    <a:pt x="12255" y="8289"/>
                  </a:lnTo>
                  <a:lnTo>
                    <a:pt x="4526" y="8289"/>
                  </a:lnTo>
                  <a:lnTo>
                    <a:pt x="4268" y="8296"/>
                  </a:lnTo>
                  <a:lnTo>
                    <a:pt x="4022" y="8317"/>
                  </a:lnTo>
                  <a:lnTo>
                    <a:pt x="3775" y="8360"/>
                  </a:lnTo>
                  <a:lnTo>
                    <a:pt x="3540" y="8410"/>
                  </a:lnTo>
                  <a:lnTo>
                    <a:pt x="3327" y="8482"/>
                  </a:lnTo>
                  <a:lnTo>
                    <a:pt x="3115" y="8560"/>
                  </a:lnTo>
                  <a:lnTo>
                    <a:pt x="2924" y="8653"/>
                  </a:lnTo>
                  <a:lnTo>
                    <a:pt x="2745" y="8760"/>
                  </a:lnTo>
                  <a:lnTo>
                    <a:pt x="2577" y="8867"/>
                  </a:lnTo>
                  <a:lnTo>
                    <a:pt x="2443" y="8996"/>
                  </a:lnTo>
                  <a:lnTo>
                    <a:pt x="2308" y="9124"/>
                  </a:lnTo>
                  <a:lnTo>
                    <a:pt x="2207" y="9267"/>
                  </a:lnTo>
                  <a:lnTo>
                    <a:pt x="2118" y="9417"/>
                  </a:lnTo>
                  <a:lnTo>
                    <a:pt x="2062" y="9567"/>
                  </a:lnTo>
                  <a:lnTo>
                    <a:pt x="2017" y="9724"/>
                  </a:lnTo>
                  <a:lnTo>
                    <a:pt x="2006" y="9888"/>
                  </a:lnTo>
                  <a:lnTo>
                    <a:pt x="2017" y="10052"/>
                  </a:lnTo>
                  <a:lnTo>
                    <a:pt x="2062" y="10216"/>
                  </a:lnTo>
                  <a:lnTo>
                    <a:pt x="2118" y="10366"/>
                  </a:lnTo>
                  <a:lnTo>
                    <a:pt x="2207" y="10516"/>
                  </a:lnTo>
                  <a:lnTo>
                    <a:pt x="2308" y="10652"/>
                  </a:lnTo>
                  <a:lnTo>
                    <a:pt x="2443" y="10788"/>
                  </a:lnTo>
                  <a:lnTo>
                    <a:pt x="2577" y="10909"/>
                  </a:lnTo>
                  <a:lnTo>
                    <a:pt x="2745" y="11023"/>
                  </a:lnTo>
                  <a:lnTo>
                    <a:pt x="2924" y="11130"/>
                  </a:lnTo>
                  <a:lnTo>
                    <a:pt x="3115" y="11223"/>
                  </a:lnTo>
                  <a:lnTo>
                    <a:pt x="3327" y="11302"/>
                  </a:lnTo>
                  <a:lnTo>
                    <a:pt x="3540" y="11373"/>
                  </a:lnTo>
                  <a:lnTo>
                    <a:pt x="3775" y="11423"/>
                  </a:lnTo>
                  <a:lnTo>
                    <a:pt x="4022" y="11466"/>
                  </a:lnTo>
                  <a:lnTo>
                    <a:pt x="4268" y="11487"/>
                  </a:lnTo>
                  <a:lnTo>
                    <a:pt x="4526" y="11494"/>
                  </a:lnTo>
                  <a:lnTo>
                    <a:pt x="20667" y="11494"/>
                  </a:lnTo>
                  <a:lnTo>
                    <a:pt x="20902" y="11502"/>
                  </a:lnTo>
                  <a:lnTo>
                    <a:pt x="21137" y="11530"/>
                  </a:lnTo>
                  <a:lnTo>
                    <a:pt x="21372" y="11566"/>
                  </a:lnTo>
                  <a:lnTo>
                    <a:pt x="21585" y="11616"/>
                  </a:lnTo>
                  <a:lnTo>
                    <a:pt x="21798" y="11680"/>
                  </a:lnTo>
                  <a:lnTo>
                    <a:pt x="21988" y="11759"/>
                  </a:lnTo>
                  <a:lnTo>
                    <a:pt x="22179" y="11844"/>
                  </a:lnTo>
                  <a:lnTo>
                    <a:pt x="22347" y="11937"/>
                  </a:lnTo>
                  <a:lnTo>
                    <a:pt x="22492" y="12051"/>
                  </a:lnTo>
                  <a:lnTo>
                    <a:pt x="22627" y="12165"/>
                  </a:lnTo>
                  <a:lnTo>
                    <a:pt x="22750" y="12287"/>
                  </a:lnTo>
                  <a:lnTo>
                    <a:pt x="22851" y="12422"/>
                  </a:lnTo>
                  <a:lnTo>
                    <a:pt x="22929" y="12558"/>
                  </a:lnTo>
                  <a:lnTo>
                    <a:pt x="22985" y="12708"/>
                  </a:lnTo>
                  <a:lnTo>
                    <a:pt x="23030" y="12858"/>
                  </a:lnTo>
                  <a:lnTo>
                    <a:pt x="23041" y="13008"/>
                  </a:lnTo>
                  <a:lnTo>
                    <a:pt x="23030" y="13165"/>
                  </a:lnTo>
                  <a:lnTo>
                    <a:pt x="22985" y="13315"/>
                  </a:lnTo>
                  <a:lnTo>
                    <a:pt x="22929" y="13458"/>
                  </a:lnTo>
                  <a:lnTo>
                    <a:pt x="22851" y="13600"/>
                  </a:lnTo>
                  <a:lnTo>
                    <a:pt x="22750" y="13729"/>
                  </a:lnTo>
                  <a:lnTo>
                    <a:pt x="22627" y="13857"/>
                  </a:lnTo>
                  <a:lnTo>
                    <a:pt x="22492" y="13972"/>
                  </a:lnTo>
                  <a:lnTo>
                    <a:pt x="22347" y="14079"/>
                  </a:lnTo>
                  <a:lnTo>
                    <a:pt x="22179" y="14179"/>
                  </a:lnTo>
                  <a:lnTo>
                    <a:pt x="21988" y="14264"/>
                  </a:lnTo>
                  <a:lnTo>
                    <a:pt x="21798" y="14343"/>
                  </a:lnTo>
                  <a:lnTo>
                    <a:pt x="21585" y="14407"/>
                  </a:lnTo>
                  <a:lnTo>
                    <a:pt x="21372" y="14457"/>
                  </a:lnTo>
                  <a:lnTo>
                    <a:pt x="21137" y="14493"/>
                  </a:lnTo>
                  <a:lnTo>
                    <a:pt x="20902" y="14514"/>
                  </a:lnTo>
                  <a:lnTo>
                    <a:pt x="20667" y="14521"/>
                  </a:lnTo>
                  <a:lnTo>
                    <a:pt x="11123" y="14521"/>
                  </a:lnTo>
                  <a:lnTo>
                    <a:pt x="11101" y="14364"/>
                  </a:lnTo>
                  <a:lnTo>
                    <a:pt x="11056" y="14207"/>
                  </a:lnTo>
                  <a:lnTo>
                    <a:pt x="10978" y="14057"/>
                  </a:lnTo>
                  <a:lnTo>
                    <a:pt x="10888" y="13915"/>
                  </a:lnTo>
                  <a:lnTo>
                    <a:pt x="10776" y="13779"/>
                  </a:lnTo>
                  <a:lnTo>
                    <a:pt x="10653" y="13650"/>
                  </a:lnTo>
                  <a:lnTo>
                    <a:pt x="10507" y="13529"/>
                  </a:lnTo>
                  <a:lnTo>
                    <a:pt x="10339" y="13422"/>
                  </a:lnTo>
                  <a:lnTo>
                    <a:pt x="10160" y="13322"/>
                  </a:lnTo>
                  <a:lnTo>
                    <a:pt x="9970" y="13236"/>
                  </a:lnTo>
                  <a:lnTo>
                    <a:pt x="9757" y="13158"/>
                  </a:lnTo>
                  <a:lnTo>
                    <a:pt x="9544" y="13094"/>
                  </a:lnTo>
                  <a:lnTo>
                    <a:pt x="9309" y="13036"/>
                  </a:lnTo>
                  <a:lnTo>
                    <a:pt x="9074" y="13001"/>
                  </a:lnTo>
                  <a:lnTo>
                    <a:pt x="8827" y="12979"/>
                  </a:lnTo>
                  <a:lnTo>
                    <a:pt x="8569" y="12972"/>
                  </a:lnTo>
                  <a:lnTo>
                    <a:pt x="7069" y="12972"/>
                  </a:lnTo>
                  <a:lnTo>
                    <a:pt x="7057" y="12915"/>
                  </a:lnTo>
                  <a:lnTo>
                    <a:pt x="7046" y="12865"/>
                  </a:lnTo>
                  <a:lnTo>
                    <a:pt x="7024" y="12822"/>
                  </a:lnTo>
                  <a:lnTo>
                    <a:pt x="6990" y="12772"/>
                  </a:lnTo>
                  <a:lnTo>
                    <a:pt x="6957" y="12729"/>
                  </a:lnTo>
                  <a:lnTo>
                    <a:pt x="6912" y="12687"/>
                  </a:lnTo>
                  <a:lnTo>
                    <a:pt x="6867" y="12651"/>
                  </a:lnTo>
                  <a:lnTo>
                    <a:pt x="6811" y="12615"/>
                  </a:lnTo>
                  <a:lnTo>
                    <a:pt x="6755" y="12587"/>
                  </a:lnTo>
                  <a:lnTo>
                    <a:pt x="6688" y="12558"/>
                  </a:lnTo>
                  <a:lnTo>
                    <a:pt x="6621" y="12530"/>
                  </a:lnTo>
                  <a:lnTo>
                    <a:pt x="6553" y="12508"/>
                  </a:lnTo>
                  <a:lnTo>
                    <a:pt x="6475" y="12494"/>
                  </a:lnTo>
                  <a:lnTo>
                    <a:pt x="6396" y="12480"/>
                  </a:lnTo>
                  <a:lnTo>
                    <a:pt x="6318" y="12472"/>
                  </a:lnTo>
                  <a:lnTo>
                    <a:pt x="4291" y="12472"/>
                  </a:lnTo>
                  <a:lnTo>
                    <a:pt x="4212" y="12480"/>
                  </a:lnTo>
                  <a:lnTo>
                    <a:pt x="4123" y="12494"/>
                  </a:lnTo>
                  <a:lnTo>
                    <a:pt x="4055" y="12515"/>
                  </a:lnTo>
                  <a:lnTo>
                    <a:pt x="3977" y="12537"/>
                  </a:lnTo>
                  <a:lnTo>
                    <a:pt x="3910" y="12565"/>
                  </a:lnTo>
                  <a:lnTo>
                    <a:pt x="3843" y="12594"/>
                  </a:lnTo>
                  <a:lnTo>
                    <a:pt x="3787" y="12630"/>
                  </a:lnTo>
                  <a:lnTo>
                    <a:pt x="3731" y="12665"/>
                  </a:lnTo>
                  <a:lnTo>
                    <a:pt x="3686" y="12708"/>
                  </a:lnTo>
                  <a:lnTo>
                    <a:pt x="3641" y="12751"/>
                  </a:lnTo>
                  <a:lnTo>
                    <a:pt x="3607" y="12794"/>
                  </a:lnTo>
                  <a:lnTo>
                    <a:pt x="3574" y="12844"/>
                  </a:lnTo>
                  <a:lnTo>
                    <a:pt x="3563" y="12894"/>
                  </a:lnTo>
                  <a:lnTo>
                    <a:pt x="3540" y="12951"/>
                  </a:lnTo>
                  <a:lnTo>
                    <a:pt x="3540" y="13001"/>
                  </a:lnTo>
                  <a:lnTo>
                    <a:pt x="3540" y="13443"/>
                  </a:lnTo>
                  <a:lnTo>
                    <a:pt x="527" y="13443"/>
                  </a:lnTo>
                  <a:lnTo>
                    <a:pt x="426" y="13451"/>
                  </a:lnTo>
                  <a:lnTo>
                    <a:pt x="326" y="13472"/>
                  </a:lnTo>
                  <a:lnTo>
                    <a:pt x="236" y="13501"/>
                  </a:lnTo>
                  <a:lnTo>
                    <a:pt x="158" y="13543"/>
                  </a:lnTo>
                  <a:lnTo>
                    <a:pt x="90" y="13593"/>
                  </a:lnTo>
                  <a:lnTo>
                    <a:pt x="45" y="13650"/>
                  </a:lnTo>
                  <a:lnTo>
                    <a:pt x="12" y="13715"/>
                  </a:lnTo>
                  <a:lnTo>
                    <a:pt x="1" y="13779"/>
                  </a:lnTo>
                  <a:lnTo>
                    <a:pt x="12" y="13850"/>
                  </a:lnTo>
                  <a:lnTo>
                    <a:pt x="45" y="13915"/>
                  </a:lnTo>
                  <a:lnTo>
                    <a:pt x="90" y="13972"/>
                  </a:lnTo>
                  <a:lnTo>
                    <a:pt x="158" y="14022"/>
                  </a:lnTo>
                  <a:lnTo>
                    <a:pt x="236" y="14065"/>
                  </a:lnTo>
                  <a:lnTo>
                    <a:pt x="326" y="14093"/>
                  </a:lnTo>
                  <a:lnTo>
                    <a:pt x="426" y="14115"/>
                  </a:lnTo>
                  <a:lnTo>
                    <a:pt x="527" y="14122"/>
                  </a:lnTo>
                  <a:lnTo>
                    <a:pt x="3540" y="14122"/>
                  </a:lnTo>
                  <a:lnTo>
                    <a:pt x="3540" y="15599"/>
                  </a:lnTo>
                  <a:lnTo>
                    <a:pt x="527" y="15599"/>
                  </a:lnTo>
                  <a:lnTo>
                    <a:pt x="426" y="15607"/>
                  </a:lnTo>
                  <a:lnTo>
                    <a:pt x="326" y="15628"/>
                  </a:lnTo>
                  <a:lnTo>
                    <a:pt x="236" y="15657"/>
                  </a:lnTo>
                  <a:lnTo>
                    <a:pt x="158" y="15699"/>
                  </a:lnTo>
                  <a:lnTo>
                    <a:pt x="90" y="15749"/>
                  </a:lnTo>
                  <a:lnTo>
                    <a:pt x="45" y="15807"/>
                  </a:lnTo>
                  <a:lnTo>
                    <a:pt x="12" y="15871"/>
                  </a:lnTo>
                  <a:lnTo>
                    <a:pt x="1" y="15942"/>
                  </a:lnTo>
                  <a:lnTo>
                    <a:pt x="12" y="16006"/>
                  </a:lnTo>
                  <a:lnTo>
                    <a:pt x="45" y="16071"/>
                  </a:lnTo>
                  <a:lnTo>
                    <a:pt x="90" y="16128"/>
                  </a:lnTo>
                  <a:lnTo>
                    <a:pt x="158" y="16178"/>
                  </a:lnTo>
                  <a:lnTo>
                    <a:pt x="236" y="16221"/>
                  </a:lnTo>
                  <a:lnTo>
                    <a:pt x="326" y="16249"/>
                  </a:lnTo>
                  <a:lnTo>
                    <a:pt x="426" y="16271"/>
                  </a:lnTo>
                  <a:lnTo>
                    <a:pt x="527" y="16278"/>
                  </a:lnTo>
                  <a:lnTo>
                    <a:pt x="3540" y="16278"/>
                  </a:lnTo>
                  <a:lnTo>
                    <a:pt x="3540" y="16720"/>
                  </a:lnTo>
                  <a:lnTo>
                    <a:pt x="3540" y="16770"/>
                  </a:lnTo>
                  <a:lnTo>
                    <a:pt x="3563" y="16827"/>
                  </a:lnTo>
                  <a:lnTo>
                    <a:pt x="3574" y="16877"/>
                  </a:lnTo>
                  <a:lnTo>
                    <a:pt x="3607" y="16927"/>
                  </a:lnTo>
                  <a:lnTo>
                    <a:pt x="3641" y="16970"/>
                  </a:lnTo>
                  <a:lnTo>
                    <a:pt x="3686" y="17013"/>
                  </a:lnTo>
                  <a:lnTo>
                    <a:pt x="3731" y="17056"/>
                  </a:lnTo>
                  <a:lnTo>
                    <a:pt x="3787" y="17092"/>
                  </a:lnTo>
                  <a:lnTo>
                    <a:pt x="3843" y="17127"/>
                  </a:lnTo>
                  <a:lnTo>
                    <a:pt x="3910" y="17163"/>
                  </a:lnTo>
                  <a:lnTo>
                    <a:pt x="3977" y="17184"/>
                  </a:lnTo>
                  <a:lnTo>
                    <a:pt x="4055" y="17206"/>
                  </a:lnTo>
                  <a:lnTo>
                    <a:pt x="4123" y="17227"/>
                  </a:lnTo>
                  <a:lnTo>
                    <a:pt x="4212" y="17242"/>
                  </a:lnTo>
                  <a:lnTo>
                    <a:pt x="4291" y="17249"/>
                  </a:lnTo>
                  <a:lnTo>
                    <a:pt x="6318" y="17249"/>
                  </a:lnTo>
                  <a:lnTo>
                    <a:pt x="6396" y="17242"/>
                  </a:lnTo>
                  <a:lnTo>
                    <a:pt x="6475" y="17227"/>
                  </a:lnTo>
                  <a:lnTo>
                    <a:pt x="6553" y="17213"/>
                  </a:lnTo>
                  <a:lnTo>
                    <a:pt x="6621" y="17192"/>
                  </a:lnTo>
                  <a:lnTo>
                    <a:pt x="6688" y="17170"/>
                  </a:lnTo>
                  <a:lnTo>
                    <a:pt x="6755" y="17142"/>
                  </a:lnTo>
                  <a:lnTo>
                    <a:pt x="6811" y="17106"/>
                  </a:lnTo>
                  <a:lnTo>
                    <a:pt x="6867" y="17070"/>
                  </a:lnTo>
                  <a:lnTo>
                    <a:pt x="6912" y="17034"/>
                  </a:lnTo>
                  <a:lnTo>
                    <a:pt x="6957" y="16992"/>
                  </a:lnTo>
                  <a:lnTo>
                    <a:pt x="6990" y="16949"/>
                  </a:lnTo>
                  <a:lnTo>
                    <a:pt x="7024" y="16899"/>
                  </a:lnTo>
                  <a:lnTo>
                    <a:pt x="7046" y="16856"/>
                  </a:lnTo>
                  <a:lnTo>
                    <a:pt x="7057" y="16806"/>
                  </a:lnTo>
                  <a:lnTo>
                    <a:pt x="7069" y="16756"/>
                  </a:lnTo>
                  <a:lnTo>
                    <a:pt x="8569" y="16756"/>
                  </a:lnTo>
                  <a:lnTo>
                    <a:pt x="8827" y="16742"/>
                  </a:lnTo>
                  <a:lnTo>
                    <a:pt x="9074" y="16720"/>
                  </a:lnTo>
                  <a:lnTo>
                    <a:pt x="9309" y="16685"/>
                  </a:lnTo>
                  <a:lnTo>
                    <a:pt x="9544" y="16635"/>
                  </a:lnTo>
                  <a:lnTo>
                    <a:pt x="9757" y="16563"/>
                  </a:lnTo>
                  <a:lnTo>
                    <a:pt x="9970" y="16492"/>
                  </a:lnTo>
                  <a:lnTo>
                    <a:pt x="10160" y="16399"/>
                  </a:lnTo>
                  <a:lnTo>
                    <a:pt x="10339" y="16299"/>
                  </a:lnTo>
                  <a:lnTo>
                    <a:pt x="10507" y="16192"/>
                  </a:lnTo>
                  <a:lnTo>
                    <a:pt x="10653" y="16071"/>
                  </a:lnTo>
                  <a:lnTo>
                    <a:pt x="10776" y="15942"/>
                  </a:lnTo>
                  <a:lnTo>
                    <a:pt x="10888" y="15807"/>
                  </a:lnTo>
                  <a:lnTo>
                    <a:pt x="10978" y="15664"/>
                  </a:lnTo>
                  <a:lnTo>
                    <a:pt x="11056" y="15514"/>
                  </a:lnTo>
                  <a:lnTo>
                    <a:pt x="11101" y="15357"/>
                  </a:lnTo>
                  <a:lnTo>
                    <a:pt x="11123" y="15200"/>
                  </a:lnTo>
                  <a:lnTo>
                    <a:pt x="20667" y="15200"/>
                  </a:lnTo>
                  <a:lnTo>
                    <a:pt x="20846" y="15193"/>
                  </a:lnTo>
                  <a:lnTo>
                    <a:pt x="21014" y="15185"/>
                  </a:lnTo>
                  <a:lnTo>
                    <a:pt x="21182" y="15171"/>
                  </a:lnTo>
                  <a:lnTo>
                    <a:pt x="21350" y="15157"/>
                  </a:lnTo>
                  <a:lnTo>
                    <a:pt x="21518" y="15128"/>
                  </a:lnTo>
                  <a:lnTo>
                    <a:pt x="21686" y="15100"/>
                  </a:lnTo>
                  <a:lnTo>
                    <a:pt x="21843" y="15064"/>
                  </a:lnTo>
                  <a:lnTo>
                    <a:pt x="22000" y="15028"/>
                  </a:lnTo>
                  <a:lnTo>
                    <a:pt x="22145" y="14985"/>
                  </a:lnTo>
                  <a:lnTo>
                    <a:pt x="22302" y="14936"/>
                  </a:lnTo>
                  <a:lnTo>
                    <a:pt x="22448" y="14878"/>
                  </a:lnTo>
                  <a:lnTo>
                    <a:pt x="22582" y="14821"/>
                  </a:lnTo>
                  <a:lnTo>
                    <a:pt x="22716" y="14764"/>
                  </a:lnTo>
                  <a:lnTo>
                    <a:pt x="22851" y="14700"/>
                  </a:lnTo>
                  <a:lnTo>
                    <a:pt x="22974" y="14629"/>
                  </a:lnTo>
                  <a:lnTo>
                    <a:pt x="23086" y="14557"/>
                  </a:lnTo>
                  <a:lnTo>
                    <a:pt x="23198" y="14479"/>
                  </a:lnTo>
                  <a:lnTo>
                    <a:pt x="23310" y="14400"/>
                  </a:lnTo>
                  <a:lnTo>
                    <a:pt x="23411" y="14322"/>
                  </a:lnTo>
                  <a:lnTo>
                    <a:pt x="23512" y="14236"/>
                  </a:lnTo>
                  <a:lnTo>
                    <a:pt x="23601" y="14143"/>
                  </a:lnTo>
                  <a:lnTo>
                    <a:pt x="23680" y="14050"/>
                  </a:lnTo>
                  <a:lnTo>
                    <a:pt x="23758" y="13957"/>
                  </a:lnTo>
                  <a:lnTo>
                    <a:pt x="23825" y="13865"/>
                  </a:lnTo>
                  <a:lnTo>
                    <a:pt x="23893" y="13765"/>
                  </a:lnTo>
                  <a:lnTo>
                    <a:pt x="23937" y="13658"/>
                  </a:lnTo>
                  <a:lnTo>
                    <a:pt x="23982" y="13558"/>
                  </a:lnTo>
                  <a:lnTo>
                    <a:pt x="24027" y="13451"/>
                  </a:lnTo>
                  <a:lnTo>
                    <a:pt x="24061" y="13343"/>
                  </a:lnTo>
                  <a:lnTo>
                    <a:pt x="24083" y="13236"/>
                  </a:lnTo>
                  <a:lnTo>
                    <a:pt x="24094" y="13122"/>
                  </a:lnTo>
                  <a:lnTo>
                    <a:pt x="24094" y="13008"/>
                  </a:lnTo>
                  <a:lnTo>
                    <a:pt x="24094" y="12901"/>
                  </a:lnTo>
                  <a:lnTo>
                    <a:pt x="24083" y="12787"/>
                  </a:lnTo>
                  <a:lnTo>
                    <a:pt x="24061" y="12680"/>
                  </a:lnTo>
                  <a:lnTo>
                    <a:pt x="24027" y="12572"/>
                  </a:lnTo>
                  <a:lnTo>
                    <a:pt x="23982" y="12465"/>
                  </a:lnTo>
                  <a:lnTo>
                    <a:pt x="23937" y="12358"/>
                  </a:lnTo>
                  <a:lnTo>
                    <a:pt x="23893" y="12258"/>
                  </a:lnTo>
                  <a:lnTo>
                    <a:pt x="23825" y="12158"/>
                  </a:lnTo>
                  <a:lnTo>
                    <a:pt x="23758" y="12066"/>
                  </a:lnTo>
                  <a:lnTo>
                    <a:pt x="23680" y="11966"/>
                  </a:lnTo>
                  <a:lnTo>
                    <a:pt x="23601" y="11880"/>
                  </a:lnTo>
                  <a:lnTo>
                    <a:pt x="23512" y="11787"/>
                  </a:lnTo>
                  <a:lnTo>
                    <a:pt x="23411" y="11701"/>
                  </a:lnTo>
                  <a:lnTo>
                    <a:pt x="23310" y="11623"/>
                  </a:lnTo>
                  <a:lnTo>
                    <a:pt x="23198" y="11537"/>
                  </a:lnTo>
                  <a:lnTo>
                    <a:pt x="23086" y="11466"/>
                  </a:lnTo>
                  <a:lnTo>
                    <a:pt x="22974" y="11394"/>
                  </a:lnTo>
                  <a:lnTo>
                    <a:pt x="22851" y="11323"/>
                  </a:lnTo>
                  <a:lnTo>
                    <a:pt x="22716" y="11259"/>
                  </a:lnTo>
                  <a:lnTo>
                    <a:pt x="22582" y="11195"/>
                  </a:lnTo>
                  <a:lnTo>
                    <a:pt x="22448" y="11137"/>
                  </a:lnTo>
                  <a:lnTo>
                    <a:pt x="22302" y="11087"/>
                  </a:lnTo>
                  <a:lnTo>
                    <a:pt x="22145" y="11037"/>
                  </a:lnTo>
                  <a:lnTo>
                    <a:pt x="22000" y="10995"/>
                  </a:lnTo>
                  <a:lnTo>
                    <a:pt x="21843" y="10952"/>
                  </a:lnTo>
                  <a:lnTo>
                    <a:pt x="21686" y="10923"/>
                  </a:lnTo>
                  <a:lnTo>
                    <a:pt x="21518" y="10895"/>
                  </a:lnTo>
                  <a:lnTo>
                    <a:pt x="21350" y="10866"/>
                  </a:lnTo>
                  <a:lnTo>
                    <a:pt x="21182" y="10845"/>
                  </a:lnTo>
                  <a:lnTo>
                    <a:pt x="21014" y="10830"/>
                  </a:lnTo>
                  <a:lnTo>
                    <a:pt x="20846" y="10823"/>
                  </a:lnTo>
                  <a:lnTo>
                    <a:pt x="4526" y="10823"/>
                  </a:lnTo>
                  <a:lnTo>
                    <a:pt x="4380" y="10816"/>
                  </a:lnTo>
                  <a:lnTo>
                    <a:pt x="4235" y="10802"/>
                  </a:lnTo>
                  <a:lnTo>
                    <a:pt x="4089" y="10780"/>
                  </a:lnTo>
                  <a:lnTo>
                    <a:pt x="3955" y="10752"/>
                  </a:lnTo>
                  <a:lnTo>
                    <a:pt x="3831" y="10709"/>
                  </a:lnTo>
                  <a:lnTo>
                    <a:pt x="3708" y="10666"/>
                  </a:lnTo>
                  <a:lnTo>
                    <a:pt x="3596" y="10609"/>
                  </a:lnTo>
                  <a:lnTo>
                    <a:pt x="3495" y="10552"/>
                  </a:lnTo>
                  <a:lnTo>
                    <a:pt x="3395" y="10481"/>
                  </a:lnTo>
                  <a:lnTo>
                    <a:pt x="3316" y="10409"/>
                  </a:lnTo>
                  <a:lnTo>
                    <a:pt x="3238" y="10338"/>
                  </a:lnTo>
                  <a:lnTo>
                    <a:pt x="3182" y="10252"/>
                  </a:lnTo>
                  <a:lnTo>
                    <a:pt x="3126" y="10166"/>
                  </a:lnTo>
                  <a:lnTo>
                    <a:pt x="3092" y="10081"/>
                  </a:lnTo>
                  <a:lnTo>
                    <a:pt x="3070" y="9988"/>
                  </a:lnTo>
                  <a:lnTo>
                    <a:pt x="3070" y="9888"/>
                  </a:lnTo>
                  <a:lnTo>
                    <a:pt x="3070" y="9795"/>
                  </a:lnTo>
                  <a:lnTo>
                    <a:pt x="3092" y="9702"/>
                  </a:lnTo>
                  <a:lnTo>
                    <a:pt x="3126" y="9617"/>
                  </a:lnTo>
                  <a:lnTo>
                    <a:pt x="3182" y="9531"/>
                  </a:lnTo>
                  <a:lnTo>
                    <a:pt x="3238" y="9445"/>
                  </a:lnTo>
                  <a:lnTo>
                    <a:pt x="3316" y="9374"/>
                  </a:lnTo>
                  <a:lnTo>
                    <a:pt x="3395" y="9295"/>
                  </a:lnTo>
                  <a:lnTo>
                    <a:pt x="3495" y="9231"/>
                  </a:lnTo>
                  <a:lnTo>
                    <a:pt x="3596" y="9174"/>
                  </a:lnTo>
                  <a:lnTo>
                    <a:pt x="3708" y="9117"/>
                  </a:lnTo>
                  <a:lnTo>
                    <a:pt x="3831" y="9074"/>
                  </a:lnTo>
                  <a:lnTo>
                    <a:pt x="3955" y="9031"/>
                  </a:lnTo>
                  <a:lnTo>
                    <a:pt x="4089" y="9003"/>
                  </a:lnTo>
                  <a:lnTo>
                    <a:pt x="4235" y="8981"/>
                  </a:lnTo>
                  <a:lnTo>
                    <a:pt x="4380" y="8967"/>
                  </a:lnTo>
                  <a:lnTo>
                    <a:pt x="4526" y="8960"/>
                  </a:lnTo>
                  <a:lnTo>
                    <a:pt x="12255" y="8960"/>
                  </a:lnTo>
                  <a:lnTo>
                    <a:pt x="12423" y="8953"/>
                  </a:lnTo>
                  <a:lnTo>
                    <a:pt x="12579" y="8939"/>
                  </a:lnTo>
                  <a:lnTo>
                    <a:pt x="12747" y="8910"/>
                  </a:lnTo>
                  <a:lnTo>
                    <a:pt x="12893" y="8874"/>
                  </a:lnTo>
                  <a:lnTo>
                    <a:pt x="13039" y="8831"/>
                  </a:lnTo>
                  <a:lnTo>
                    <a:pt x="13173" y="8781"/>
                  </a:lnTo>
                  <a:lnTo>
                    <a:pt x="13308" y="8717"/>
                  </a:lnTo>
                  <a:lnTo>
                    <a:pt x="13420" y="8653"/>
                  </a:lnTo>
                  <a:lnTo>
                    <a:pt x="13532" y="8574"/>
                  </a:lnTo>
                  <a:lnTo>
                    <a:pt x="13621" y="8496"/>
                  </a:lnTo>
                  <a:lnTo>
                    <a:pt x="13711" y="8410"/>
                  </a:lnTo>
                  <a:lnTo>
                    <a:pt x="13778" y="8317"/>
                  </a:lnTo>
                  <a:lnTo>
                    <a:pt x="13834" y="8217"/>
                  </a:lnTo>
                  <a:lnTo>
                    <a:pt x="13868" y="8118"/>
                  </a:lnTo>
                  <a:lnTo>
                    <a:pt x="13901" y="8010"/>
                  </a:lnTo>
                  <a:lnTo>
                    <a:pt x="13901" y="7903"/>
                  </a:lnTo>
                  <a:lnTo>
                    <a:pt x="13901" y="5969"/>
                  </a:lnTo>
                  <a:lnTo>
                    <a:pt x="14327" y="6040"/>
                  </a:lnTo>
                  <a:lnTo>
                    <a:pt x="14752" y="6104"/>
                  </a:lnTo>
                  <a:lnTo>
                    <a:pt x="15167" y="6161"/>
                  </a:lnTo>
                  <a:lnTo>
                    <a:pt x="15581" y="6204"/>
                  </a:lnTo>
                  <a:lnTo>
                    <a:pt x="15996" y="6240"/>
                  </a:lnTo>
                  <a:lnTo>
                    <a:pt x="16410" y="6261"/>
                  </a:lnTo>
                  <a:lnTo>
                    <a:pt x="16813" y="6276"/>
                  </a:lnTo>
                  <a:lnTo>
                    <a:pt x="17228" y="6283"/>
                  </a:lnTo>
                  <a:lnTo>
                    <a:pt x="17542" y="6283"/>
                  </a:lnTo>
                  <a:lnTo>
                    <a:pt x="17855" y="6268"/>
                  </a:lnTo>
                  <a:lnTo>
                    <a:pt x="18169" y="6254"/>
                  </a:lnTo>
                  <a:lnTo>
                    <a:pt x="18482" y="6233"/>
                  </a:lnTo>
                  <a:lnTo>
                    <a:pt x="18785" y="6204"/>
                  </a:lnTo>
                  <a:lnTo>
                    <a:pt x="19087" y="6176"/>
                  </a:lnTo>
                  <a:lnTo>
                    <a:pt x="19390" y="6133"/>
                  </a:lnTo>
                  <a:lnTo>
                    <a:pt x="19692" y="6090"/>
                  </a:lnTo>
                  <a:lnTo>
                    <a:pt x="19983" y="6040"/>
                  </a:lnTo>
                  <a:lnTo>
                    <a:pt x="20275" y="5976"/>
                  </a:lnTo>
                  <a:lnTo>
                    <a:pt x="20566" y="5919"/>
                  </a:lnTo>
                  <a:lnTo>
                    <a:pt x="20846" y="5847"/>
                  </a:lnTo>
                  <a:lnTo>
                    <a:pt x="21126" y="5769"/>
                  </a:lnTo>
                  <a:lnTo>
                    <a:pt x="21406" y="5690"/>
                  </a:lnTo>
                  <a:lnTo>
                    <a:pt x="21675" y="5597"/>
                  </a:lnTo>
                  <a:lnTo>
                    <a:pt x="21944" y="5505"/>
                  </a:lnTo>
                  <a:lnTo>
                    <a:pt x="22168" y="5419"/>
                  </a:lnTo>
                  <a:lnTo>
                    <a:pt x="22392" y="5326"/>
                  </a:lnTo>
                  <a:lnTo>
                    <a:pt x="22616" y="5226"/>
                  </a:lnTo>
                  <a:lnTo>
                    <a:pt x="22840" y="5126"/>
                  </a:lnTo>
                  <a:lnTo>
                    <a:pt x="23041" y="5026"/>
                  </a:lnTo>
                  <a:lnTo>
                    <a:pt x="23254" y="4912"/>
                  </a:lnTo>
                  <a:lnTo>
                    <a:pt x="23456" y="4798"/>
                  </a:lnTo>
                  <a:lnTo>
                    <a:pt x="23657" y="4684"/>
                  </a:lnTo>
                  <a:lnTo>
                    <a:pt x="23848" y="4562"/>
                  </a:lnTo>
                  <a:lnTo>
                    <a:pt x="24027" y="4441"/>
                  </a:lnTo>
                  <a:lnTo>
                    <a:pt x="24217" y="4312"/>
                  </a:lnTo>
                  <a:lnTo>
                    <a:pt x="24385" y="4177"/>
                  </a:lnTo>
                  <a:lnTo>
                    <a:pt x="24565" y="4041"/>
                  </a:lnTo>
                  <a:lnTo>
                    <a:pt x="24733" y="3905"/>
                  </a:lnTo>
                  <a:lnTo>
                    <a:pt x="24889" y="3763"/>
                  </a:lnTo>
                  <a:lnTo>
                    <a:pt x="25046" y="3613"/>
                  </a:lnTo>
                  <a:lnTo>
                    <a:pt x="25192" y="3463"/>
                  </a:lnTo>
                  <a:lnTo>
                    <a:pt x="25337" y="3313"/>
                  </a:lnTo>
                  <a:lnTo>
                    <a:pt x="25483" y="3156"/>
                  </a:lnTo>
                  <a:lnTo>
                    <a:pt x="25606" y="2992"/>
                  </a:lnTo>
                  <a:lnTo>
                    <a:pt x="25741" y="2827"/>
                  </a:lnTo>
                  <a:lnTo>
                    <a:pt x="25864" y="2663"/>
                  </a:lnTo>
                  <a:lnTo>
                    <a:pt x="25976" y="2492"/>
                  </a:lnTo>
                  <a:lnTo>
                    <a:pt x="26088" y="2320"/>
                  </a:lnTo>
                  <a:lnTo>
                    <a:pt x="26189" y="2149"/>
                  </a:lnTo>
                  <a:lnTo>
                    <a:pt x="26290" y="1971"/>
                  </a:lnTo>
                  <a:lnTo>
                    <a:pt x="26379" y="1785"/>
                  </a:lnTo>
                  <a:lnTo>
                    <a:pt x="26469" y="1599"/>
                  </a:lnTo>
                  <a:lnTo>
                    <a:pt x="26547" y="1414"/>
                  </a:lnTo>
                  <a:lnTo>
                    <a:pt x="26614" y="1228"/>
                  </a:lnTo>
                  <a:lnTo>
                    <a:pt x="26682" y="1035"/>
                  </a:lnTo>
                  <a:lnTo>
                    <a:pt x="26749" y="835"/>
                  </a:lnTo>
                  <a:lnTo>
                    <a:pt x="26760" y="778"/>
                  </a:lnTo>
                  <a:lnTo>
                    <a:pt x="26749" y="721"/>
                  </a:lnTo>
                  <a:lnTo>
                    <a:pt x="26726" y="664"/>
                  </a:lnTo>
                  <a:lnTo>
                    <a:pt x="26682" y="607"/>
                  </a:lnTo>
                  <a:lnTo>
                    <a:pt x="26626" y="557"/>
                  </a:lnTo>
                  <a:lnTo>
                    <a:pt x="26570" y="521"/>
                  </a:lnTo>
                  <a:lnTo>
                    <a:pt x="26491" y="486"/>
                  </a:lnTo>
                  <a:lnTo>
                    <a:pt x="26402" y="457"/>
                  </a:lnTo>
                  <a:lnTo>
                    <a:pt x="26110" y="393"/>
                  </a:lnTo>
                  <a:lnTo>
                    <a:pt x="25808" y="336"/>
                  </a:lnTo>
                  <a:lnTo>
                    <a:pt x="25517" y="279"/>
                  </a:lnTo>
                  <a:lnTo>
                    <a:pt x="25225" y="229"/>
                  </a:lnTo>
                  <a:lnTo>
                    <a:pt x="24934" y="186"/>
                  </a:lnTo>
                  <a:lnTo>
                    <a:pt x="24643" y="143"/>
                  </a:lnTo>
                  <a:lnTo>
                    <a:pt x="24352" y="114"/>
                  </a:lnTo>
                  <a:lnTo>
                    <a:pt x="24061" y="79"/>
                  </a:lnTo>
                  <a:lnTo>
                    <a:pt x="23769" y="57"/>
                  </a:lnTo>
                  <a:lnTo>
                    <a:pt x="23478" y="36"/>
                  </a:lnTo>
                  <a:lnTo>
                    <a:pt x="23198" y="22"/>
                  </a:lnTo>
                  <a:lnTo>
                    <a:pt x="22907" y="7"/>
                  </a:lnTo>
                  <a:lnTo>
                    <a:pt x="22627" y="0"/>
                  </a:lnTo>
                  <a:lnTo>
                    <a:pt x="22067" y="0"/>
                  </a:lnTo>
                  <a:lnTo>
                    <a:pt x="21787" y="7"/>
                  </a:lnTo>
                  <a:lnTo>
                    <a:pt x="21507" y="22"/>
                  </a:lnTo>
                  <a:lnTo>
                    <a:pt x="21238" y="36"/>
                  </a:lnTo>
                  <a:lnTo>
                    <a:pt x="20958" y="64"/>
                  </a:lnTo>
                  <a:lnTo>
                    <a:pt x="20689" y="86"/>
                  </a:lnTo>
                  <a:lnTo>
                    <a:pt x="20420" y="122"/>
                  </a:lnTo>
                  <a:lnTo>
                    <a:pt x="20163" y="157"/>
                  </a:lnTo>
                  <a:lnTo>
                    <a:pt x="19894" y="193"/>
                  </a:lnTo>
                  <a:lnTo>
                    <a:pt x="19636" y="243"/>
                  </a:lnTo>
                  <a:lnTo>
                    <a:pt x="19379" y="293"/>
                  </a:lnTo>
                  <a:lnTo>
                    <a:pt x="19121" y="350"/>
                  </a:lnTo>
                  <a:lnTo>
                    <a:pt x="18874" y="407"/>
                  </a:lnTo>
                  <a:lnTo>
                    <a:pt x="18628" y="471"/>
                  </a:lnTo>
                  <a:lnTo>
                    <a:pt x="18382" y="543"/>
                  </a:lnTo>
                  <a:lnTo>
                    <a:pt x="18135" y="614"/>
                  </a:lnTo>
                  <a:lnTo>
                    <a:pt x="17900" y="693"/>
                  </a:lnTo>
                  <a:lnTo>
                    <a:pt x="17665" y="778"/>
                  </a:lnTo>
                  <a:lnTo>
                    <a:pt x="17295" y="921"/>
                  </a:lnTo>
                  <a:lnTo>
                    <a:pt x="16948" y="1071"/>
                  </a:lnTo>
                  <a:lnTo>
                    <a:pt x="16612" y="1235"/>
                  </a:lnTo>
                  <a:lnTo>
                    <a:pt x="16276" y="1407"/>
                  </a:lnTo>
                  <a:lnTo>
                    <a:pt x="15962" y="1592"/>
                  </a:lnTo>
                  <a:lnTo>
                    <a:pt x="15660" y="1785"/>
                  </a:lnTo>
                  <a:lnTo>
                    <a:pt x="15369" y="1985"/>
                  </a:lnTo>
                  <a:lnTo>
                    <a:pt x="15100" y="2199"/>
                  </a:lnTo>
                  <a:lnTo>
                    <a:pt x="14831" y="2420"/>
                  </a:lnTo>
                  <a:lnTo>
                    <a:pt x="14584" y="2649"/>
                  </a:lnTo>
                  <a:lnTo>
                    <a:pt x="14349" y="2884"/>
                  </a:lnTo>
                  <a:lnTo>
                    <a:pt x="14125" y="3134"/>
                  </a:lnTo>
                  <a:lnTo>
                    <a:pt x="13912" y="3391"/>
                  </a:lnTo>
                  <a:lnTo>
                    <a:pt x="13722" y="3655"/>
                  </a:lnTo>
                  <a:lnTo>
                    <a:pt x="13543" y="3927"/>
                  </a:lnTo>
                  <a:lnTo>
                    <a:pt x="13375" y="4205"/>
                  </a:lnTo>
                  <a:lnTo>
                    <a:pt x="13218" y="3927"/>
                  </a:lnTo>
                  <a:lnTo>
                    <a:pt x="13039" y="3655"/>
                  </a:lnTo>
                  <a:lnTo>
                    <a:pt x="12837" y="3391"/>
                  </a:lnTo>
                  <a:lnTo>
                    <a:pt x="12635" y="3134"/>
                  </a:lnTo>
                  <a:lnTo>
                    <a:pt x="12411" y="2884"/>
                  </a:lnTo>
                  <a:lnTo>
                    <a:pt x="12176" y="2649"/>
                  </a:lnTo>
                  <a:lnTo>
                    <a:pt x="11919" y="2420"/>
                  </a:lnTo>
                  <a:lnTo>
                    <a:pt x="11661" y="2199"/>
                  </a:lnTo>
                  <a:lnTo>
                    <a:pt x="11381" y="1985"/>
                  </a:lnTo>
                  <a:lnTo>
                    <a:pt x="11090" y="1785"/>
                  </a:lnTo>
                  <a:lnTo>
                    <a:pt x="10787" y="1592"/>
                  </a:lnTo>
                  <a:lnTo>
                    <a:pt x="10474" y="1407"/>
                  </a:lnTo>
                  <a:lnTo>
                    <a:pt x="10149" y="1235"/>
                  </a:lnTo>
                  <a:lnTo>
                    <a:pt x="9802" y="1071"/>
                  </a:lnTo>
                  <a:lnTo>
                    <a:pt x="9454" y="921"/>
                  </a:lnTo>
                  <a:lnTo>
                    <a:pt x="9085" y="778"/>
                  </a:lnTo>
                  <a:lnTo>
                    <a:pt x="8861" y="693"/>
                  </a:lnTo>
                  <a:lnTo>
                    <a:pt x="8614" y="614"/>
                  </a:lnTo>
                  <a:lnTo>
                    <a:pt x="8379" y="543"/>
                  </a:lnTo>
                  <a:lnTo>
                    <a:pt x="8133" y="471"/>
                  </a:lnTo>
                  <a:lnTo>
                    <a:pt x="7886" y="407"/>
                  </a:lnTo>
                  <a:lnTo>
                    <a:pt x="7629" y="350"/>
                  </a:lnTo>
                  <a:lnTo>
                    <a:pt x="7382" y="293"/>
                  </a:lnTo>
                  <a:lnTo>
                    <a:pt x="7125" y="243"/>
                  </a:lnTo>
                  <a:lnTo>
                    <a:pt x="6856" y="193"/>
                  </a:lnTo>
                  <a:lnTo>
                    <a:pt x="6598" y="157"/>
                  </a:lnTo>
                  <a:lnTo>
                    <a:pt x="6329" y="122"/>
                  </a:lnTo>
                  <a:lnTo>
                    <a:pt x="6060" y="86"/>
                  </a:lnTo>
                  <a:lnTo>
                    <a:pt x="5792" y="64"/>
                  </a:lnTo>
                  <a:lnTo>
                    <a:pt x="5523" y="36"/>
                  </a:lnTo>
                  <a:lnTo>
                    <a:pt x="5243" y="22"/>
                  </a:lnTo>
                  <a:lnTo>
                    <a:pt x="4974" y="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5"/>
            <p:cNvSpPr/>
            <p:nvPr/>
          </p:nvSpPr>
          <p:spPr>
            <a:xfrm flipH="1">
              <a:off x="504872" y="2310975"/>
              <a:ext cx="17293" cy="16800"/>
            </a:xfrm>
            <a:custGeom>
              <a:avLst/>
              <a:gdLst/>
              <a:ahLst/>
              <a:cxnLst/>
              <a:rect l="l" t="t" r="r" b="b"/>
              <a:pathLst>
                <a:path w="1065" h="672" extrusionOk="0">
                  <a:moveTo>
                    <a:pt x="437" y="0"/>
                  </a:moveTo>
                  <a:lnTo>
                    <a:pt x="336" y="21"/>
                  </a:lnTo>
                  <a:lnTo>
                    <a:pt x="247" y="50"/>
                  </a:lnTo>
                  <a:lnTo>
                    <a:pt x="157" y="93"/>
                  </a:lnTo>
                  <a:lnTo>
                    <a:pt x="90" y="150"/>
                  </a:lnTo>
                  <a:lnTo>
                    <a:pt x="45" y="207"/>
                  </a:lnTo>
                  <a:lnTo>
                    <a:pt x="12" y="271"/>
                  </a:lnTo>
                  <a:lnTo>
                    <a:pt x="0" y="336"/>
                  </a:lnTo>
                  <a:lnTo>
                    <a:pt x="12" y="400"/>
                  </a:lnTo>
                  <a:lnTo>
                    <a:pt x="45" y="457"/>
                  </a:lnTo>
                  <a:lnTo>
                    <a:pt x="90" y="521"/>
                  </a:lnTo>
                  <a:lnTo>
                    <a:pt x="157" y="571"/>
                  </a:lnTo>
                  <a:lnTo>
                    <a:pt x="247" y="614"/>
                  </a:lnTo>
                  <a:lnTo>
                    <a:pt x="336" y="643"/>
                  </a:lnTo>
                  <a:lnTo>
                    <a:pt x="437" y="664"/>
                  </a:lnTo>
                  <a:lnTo>
                    <a:pt x="538" y="671"/>
                  </a:lnTo>
                  <a:lnTo>
                    <a:pt x="639" y="664"/>
                  </a:lnTo>
                  <a:lnTo>
                    <a:pt x="728" y="643"/>
                  </a:lnTo>
                  <a:lnTo>
                    <a:pt x="829" y="614"/>
                  </a:lnTo>
                  <a:lnTo>
                    <a:pt x="908" y="571"/>
                  </a:lnTo>
                  <a:lnTo>
                    <a:pt x="975" y="521"/>
                  </a:lnTo>
                  <a:lnTo>
                    <a:pt x="1020" y="464"/>
                  </a:lnTo>
                  <a:lnTo>
                    <a:pt x="1053" y="400"/>
                  </a:lnTo>
                  <a:lnTo>
                    <a:pt x="1064" y="336"/>
                  </a:lnTo>
                  <a:lnTo>
                    <a:pt x="1053" y="271"/>
                  </a:lnTo>
                  <a:lnTo>
                    <a:pt x="1020" y="207"/>
                  </a:lnTo>
                  <a:lnTo>
                    <a:pt x="975" y="150"/>
                  </a:lnTo>
                  <a:lnTo>
                    <a:pt x="908" y="93"/>
                  </a:lnTo>
                  <a:lnTo>
                    <a:pt x="829" y="50"/>
                  </a:lnTo>
                  <a:lnTo>
                    <a:pt x="728" y="21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65"/>
          <p:cNvGrpSpPr/>
          <p:nvPr/>
        </p:nvGrpSpPr>
        <p:grpSpPr>
          <a:xfrm>
            <a:off x="4599044" y="1089296"/>
            <a:ext cx="436155" cy="431225"/>
            <a:chOff x="3044970" y="3052925"/>
            <a:chExt cx="436155" cy="431225"/>
          </a:xfrm>
        </p:grpSpPr>
        <p:sp>
          <p:nvSpPr>
            <p:cNvPr id="618" name="Google Shape;618;p65"/>
            <p:cNvSpPr/>
            <p:nvPr/>
          </p:nvSpPr>
          <p:spPr>
            <a:xfrm flipH="1">
              <a:off x="3044970" y="3052925"/>
              <a:ext cx="436155" cy="431225"/>
            </a:xfrm>
            <a:custGeom>
              <a:avLst/>
              <a:gdLst/>
              <a:ahLst/>
              <a:cxnLst/>
              <a:rect l="l" t="t" r="r" b="b"/>
              <a:pathLst>
                <a:path w="26861" h="17249" extrusionOk="0">
                  <a:moveTo>
                    <a:pt x="15671" y="4419"/>
                  </a:moveTo>
                  <a:lnTo>
                    <a:pt x="15962" y="4426"/>
                  </a:lnTo>
                  <a:lnTo>
                    <a:pt x="16096" y="4441"/>
                  </a:lnTo>
                  <a:lnTo>
                    <a:pt x="16242" y="4462"/>
                  </a:lnTo>
                  <a:lnTo>
                    <a:pt x="16376" y="4476"/>
                  </a:lnTo>
                  <a:lnTo>
                    <a:pt x="16511" y="4505"/>
                  </a:lnTo>
                  <a:lnTo>
                    <a:pt x="16634" y="4533"/>
                  </a:lnTo>
                  <a:lnTo>
                    <a:pt x="16768" y="4569"/>
                  </a:lnTo>
                  <a:lnTo>
                    <a:pt x="16892" y="4605"/>
                  </a:lnTo>
                  <a:lnTo>
                    <a:pt x="17015" y="4648"/>
                  </a:lnTo>
                  <a:lnTo>
                    <a:pt x="17127" y="4691"/>
                  </a:lnTo>
                  <a:lnTo>
                    <a:pt x="17239" y="4740"/>
                  </a:lnTo>
                  <a:lnTo>
                    <a:pt x="17351" y="4798"/>
                  </a:lnTo>
                  <a:lnTo>
                    <a:pt x="17463" y="4855"/>
                  </a:lnTo>
                  <a:lnTo>
                    <a:pt x="17564" y="4912"/>
                  </a:lnTo>
                  <a:lnTo>
                    <a:pt x="17653" y="4976"/>
                  </a:lnTo>
                  <a:lnTo>
                    <a:pt x="17743" y="5047"/>
                  </a:lnTo>
                  <a:lnTo>
                    <a:pt x="17833" y="5119"/>
                  </a:lnTo>
                  <a:lnTo>
                    <a:pt x="18001" y="5269"/>
                  </a:lnTo>
                  <a:lnTo>
                    <a:pt x="18135" y="5440"/>
                  </a:lnTo>
                  <a:lnTo>
                    <a:pt x="18258" y="5611"/>
                  </a:lnTo>
                  <a:lnTo>
                    <a:pt x="18370" y="5804"/>
                  </a:lnTo>
                  <a:lnTo>
                    <a:pt x="18057" y="5840"/>
                  </a:lnTo>
                  <a:lnTo>
                    <a:pt x="17754" y="5861"/>
                  </a:lnTo>
                  <a:lnTo>
                    <a:pt x="17463" y="5861"/>
                  </a:lnTo>
                  <a:lnTo>
                    <a:pt x="17172" y="5847"/>
                  </a:lnTo>
                  <a:lnTo>
                    <a:pt x="17037" y="5840"/>
                  </a:lnTo>
                  <a:lnTo>
                    <a:pt x="16892" y="5819"/>
                  </a:lnTo>
                  <a:lnTo>
                    <a:pt x="16757" y="5797"/>
                  </a:lnTo>
                  <a:lnTo>
                    <a:pt x="16623" y="5776"/>
                  </a:lnTo>
                  <a:lnTo>
                    <a:pt x="16500" y="5747"/>
                  </a:lnTo>
                  <a:lnTo>
                    <a:pt x="16365" y="5711"/>
                  </a:lnTo>
                  <a:lnTo>
                    <a:pt x="16242" y="5676"/>
                  </a:lnTo>
                  <a:lnTo>
                    <a:pt x="16119" y="5633"/>
                  </a:lnTo>
                  <a:lnTo>
                    <a:pt x="16007" y="5583"/>
                  </a:lnTo>
                  <a:lnTo>
                    <a:pt x="15895" y="5533"/>
                  </a:lnTo>
                  <a:lnTo>
                    <a:pt x="15783" y="5483"/>
                  </a:lnTo>
                  <a:lnTo>
                    <a:pt x="15682" y="5426"/>
                  </a:lnTo>
                  <a:lnTo>
                    <a:pt x="15581" y="5362"/>
                  </a:lnTo>
                  <a:lnTo>
                    <a:pt x="15480" y="5297"/>
                  </a:lnTo>
                  <a:lnTo>
                    <a:pt x="15391" y="5233"/>
                  </a:lnTo>
                  <a:lnTo>
                    <a:pt x="15301" y="5162"/>
                  </a:lnTo>
                  <a:lnTo>
                    <a:pt x="15133" y="5005"/>
                  </a:lnTo>
                  <a:lnTo>
                    <a:pt x="14999" y="4840"/>
                  </a:lnTo>
                  <a:lnTo>
                    <a:pt x="14875" y="4662"/>
                  </a:lnTo>
                  <a:lnTo>
                    <a:pt x="14775" y="4476"/>
                  </a:lnTo>
                  <a:lnTo>
                    <a:pt x="15077" y="4441"/>
                  </a:lnTo>
                  <a:lnTo>
                    <a:pt x="15380" y="4419"/>
                  </a:lnTo>
                  <a:close/>
                  <a:moveTo>
                    <a:pt x="22615" y="4419"/>
                  </a:moveTo>
                  <a:lnTo>
                    <a:pt x="22918" y="4441"/>
                  </a:lnTo>
                  <a:lnTo>
                    <a:pt x="23231" y="4476"/>
                  </a:lnTo>
                  <a:lnTo>
                    <a:pt x="23131" y="4669"/>
                  </a:lnTo>
                  <a:lnTo>
                    <a:pt x="23007" y="4840"/>
                  </a:lnTo>
                  <a:lnTo>
                    <a:pt x="22862" y="5005"/>
                  </a:lnTo>
                  <a:lnTo>
                    <a:pt x="22694" y="5162"/>
                  </a:lnTo>
                  <a:lnTo>
                    <a:pt x="22615" y="5233"/>
                  </a:lnTo>
                  <a:lnTo>
                    <a:pt x="22515" y="5297"/>
                  </a:lnTo>
                  <a:lnTo>
                    <a:pt x="22425" y="5362"/>
                  </a:lnTo>
                  <a:lnTo>
                    <a:pt x="22324" y="5426"/>
                  </a:lnTo>
                  <a:lnTo>
                    <a:pt x="22212" y="5483"/>
                  </a:lnTo>
                  <a:lnTo>
                    <a:pt x="22100" y="5533"/>
                  </a:lnTo>
                  <a:lnTo>
                    <a:pt x="21988" y="5583"/>
                  </a:lnTo>
                  <a:lnTo>
                    <a:pt x="21876" y="5633"/>
                  </a:lnTo>
                  <a:lnTo>
                    <a:pt x="21753" y="5676"/>
                  </a:lnTo>
                  <a:lnTo>
                    <a:pt x="21630" y="5711"/>
                  </a:lnTo>
                  <a:lnTo>
                    <a:pt x="21507" y="5747"/>
                  </a:lnTo>
                  <a:lnTo>
                    <a:pt x="21372" y="5776"/>
                  </a:lnTo>
                  <a:lnTo>
                    <a:pt x="21238" y="5797"/>
                  </a:lnTo>
                  <a:lnTo>
                    <a:pt x="21103" y="5819"/>
                  </a:lnTo>
                  <a:lnTo>
                    <a:pt x="20969" y="5840"/>
                  </a:lnTo>
                  <a:lnTo>
                    <a:pt x="20823" y="5847"/>
                  </a:lnTo>
                  <a:lnTo>
                    <a:pt x="20532" y="5861"/>
                  </a:lnTo>
                  <a:lnTo>
                    <a:pt x="20241" y="5861"/>
                  </a:lnTo>
                  <a:lnTo>
                    <a:pt x="19938" y="5840"/>
                  </a:lnTo>
                  <a:lnTo>
                    <a:pt x="19636" y="5804"/>
                  </a:lnTo>
                  <a:lnTo>
                    <a:pt x="19737" y="5611"/>
                  </a:lnTo>
                  <a:lnTo>
                    <a:pt x="19860" y="5440"/>
                  </a:lnTo>
                  <a:lnTo>
                    <a:pt x="20006" y="5269"/>
                  </a:lnTo>
                  <a:lnTo>
                    <a:pt x="20162" y="5119"/>
                  </a:lnTo>
                  <a:lnTo>
                    <a:pt x="20252" y="5047"/>
                  </a:lnTo>
                  <a:lnTo>
                    <a:pt x="20342" y="4983"/>
                  </a:lnTo>
                  <a:lnTo>
                    <a:pt x="20442" y="4912"/>
                  </a:lnTo>
                  <a:lnTo>
                    <a:pt x="20543" y="4855"/>
                  </a:lnTo>
                  <a:lnTo>
                    <a:pt x="20644" y="4798"/>
                  </a:lnTo>
                  <a:lnTo>
                    <a:pt x="20756" y="4740"/>
                  </a:lnTo>
                  <a:lnTo>
                    <a:pt x="20868" y="4691"/>
                  </a:lnTo>
                  <a:lnTo>
                    <a:pt x="20980" y="4648"/>
                  </a:lnTo>
                  <a:lnTo>
                    <a:pt x="21103" y="4605"/>
                  </a:lnTo>
                  <a:lnTo>
                    <a:pt x="21226" y="4569"/>
                  </a:lnTo>
                  <a:lnTo>
                    <a:pt x="21361" y="4533"/>
                  </a:lnTo>
                  <a:lnTo>
                    <a:pt x="21484" y="4505"/>
                  </a:lnTo>
                  <a:lnTo>
                    <a:pt x="21619" y="4476"/>
                  </a:lnTo>
                  <a:lnTo>
                    <a:pt x="21753" y="4462"/>
                  </a:lnTo>
                  <a:lnTo>
                    <a:pt x="21899" y="4441"/>
                  </a:lnTo>
                  <a:lnTo>
                    <a:pt x="22033" y="4426"/>
                  </a:lnTo>
                  <a:lnTo>
                    <a:pt x="22324" y="4419"/>
                  </a:lnTo>
                  <a:close/>
                  <a:moveTo>
                    <a:pt x="22022" y="10716"/>
                  </a:moveTo>
                  <a:lnTo>
                    <a:pt x="22100" y="10723"/>
                  </a:lnTo>
                  <a:lnTo>
                    <a:pt x="22179" y="10730"/>
                  </a:lnTo>
                  <a:lnTo>
                    <a:pt x="22257" y="10745"/>
                  </a:lnTo>
                  <a:lnTo>
                    <a:pt x="22324" y="10766"/>
                  </a:lnTo>
                  <a:lnTo>
                    <a:pt x="22335" y="10773"/>
                  </a:lnTo>
                  <a:lnTo>
                    <a:pt x="22403" y="10802"/>
                  </a:lnTo>
                  <a:lnTo>
                    <a:pt x="22459" y="10830"/>
                  </a:lnTo>
                  <a:lnTo>
                    <a:pt x="22515" y="10873"/>
                  </a:lnTo>
                  <a:lnTo>
                    <a:pt x="22559" y="10916"/>
                  </a:lnTo>
                  <a:lnTo>
                    <a:pt x="22604" y="10959"/>
                  </a:lnTo>
                  <a:lnTo>
                    <a:pt x="22627" y="11009"/>
                  </a:lnTo>
                  <a:lnTo>
                    <a:pt x="22649" y="11066"/>
                  </a:lnTo>
                  <a:lnTo>
                    <a:pt x="22649" y="11116"/>
                  </a:lnTo>
                  <a:lnTo>
                    <a:pt x="22638" y="11202"/>
                  </a:lnTo>
                  <a:lnTo>
                    <a:pt x="22604" y="11273"/>
                  </a:lnTo>
                  <a:lnTo>
                    <a:pt x="22548" y="11344"/>
                  </a:lnTo>
                  <a:lnTo>
                    <a:pt x="22470" y="11401"/>
                  </a:lnTo>
                  <a:lnTo>
                    <a:pt x="22369" y="11451"/>
                  </a:lnTo>
                  <a:lnTo>
                    <a:pt x="22268" y="11487"/>
                  </a:lnTo>
                  <a:lnTo>
                    <a:pt x="22145" y="11509"/>
                  </a:lnTo>
                  <a:lnTo>
                    <a:pt x="22022" y="11516"/>
                  </a:lnTo>
                  <a:lnTo>
                    <a:pt x="15973" y="11523"/>
                  </a:lnTo>
                  <a:lnTo>
                    <a:pt x="15850" y="11516"/>
                  </a:lnTo>
                  <a:lnTo>
                    <a:pt x="15738" y="11494"/>
                  </a:lnTo>
                  <a:lnTo>
                    <a:pt x="15626" y="11459"/>
                  </a:lnTo>
                  <a:lnTo>
                    <a:pt x="15536" y="11409"/>
                  </a:lnTo>
                  <a:lnTo>
                    <a:pt x="15458" y="11344"/>
                  </a:lnTo>
                  <a:lnTo>
                    <a:pt x="15391" y="11280"/>
                  </a:lnTo>
                  <a:lnTo>
                    <a:pt x="15357" y="11202"/>
                  </a:lnTo>
                  <a:lnTo>
                    <a:pt x="15346" y="11123"/>
                  </a:lnTo>
                  <a:lnTo>
                    <a:pt x="15357" y="11044"/>
                  </a:lnTo>
                  <a:lnTo>
                    <a:pt x="15391" y="10966"/>
                  </a:lnTo>
                  <a:lnTo>
                    <a:pt x="15458" y="10902"/>
                  </a:lnTo>
                  <a:lnTo>
                    <a:pt x="15536" y="10837"/>
                  </a:lnTo>
                  <a:lnTo>
                    <a:pt x="15626" y="10795"/>
                  </a:lnTo>
                  <a:lnTo>
                    <a:pt x="15727" y="10752"/>
                  </a:lnTo>
                  <a:lnTo>
                    <a:pt x="15850" y="10730"/>
                  </a:lnTo>
                  <a:lnTo>
                    <a:pt x="15973" y="10723"/>
                  </a:lnTo>
                  <a:lnTo>
                    <a:pt x="22022" y="10716"/>
                  </a:lnTo>
                  <a:close/>
                  <a:moveTo>
                    <a:pt x="5870" y="6547"/>
                  </a:moveTo>
                  <a:lnTo>
                    <a:pt x="6105" y="6561"/>
                  </a:lnTo>
                  <a:lnTo>
                    <a:pt x="6329" y="6575"/>
                  </a:lnTo>
                  <a:lnTo>
                    <a:pt x="6553" y="6604"/>
                  </a:lnTo>
                  <a:lnTo>
                    <a:pt x="6777" y="6640"/>
                  </a:lnTo>
                  <a:lnTo>
                    <a:pt x="7001" y="6675"/>
                  </a:lnTo>
                  <a:lnTo>
                    <a:pt x="7214" y="6725"/>
                  </a:lnTo>
                  <a:lnTo>
                    <a:pt x="7416" y="6775"/>
                  </a:lnTo>
                  <a:lnTo>
                    <a:pt x="7617" y="6832"/>
                  </a:lnTo>
                  <a:lnTo>
                    <a:pt x="7819" y="6897"/>
                  </a:lnTo>
                  <a:lnTo>
                    <a:pt x="8009" y="6968"/>
                  </a:lnTo>
                  <a:lnTo>
                    <a:pt x="8200" y="7046"/>
                  </a:lnTo>
                  <a:lnTo>
                    <a:pt x="8379" y="7125"/>
                  </a:lnTo>
                  <a:lnTo>
                    <a:pt x="8547" y="7211"/>
                  </a:lnTo>
                  <a:lnTo>
                    <a:pt x="8715" y="7303"/>
                  </a:lnTo>
                  <a:lnTo>
                    <a:pt x="8872" y="7403"/>
                  </a:lnTo>
                  <a:lnTo>
                    <a:pt x="9029" y="7503"/>
                  </a:lnTo>
                  <a:lnTo>
                    <a:pt x="9163" y="7610"/>
                  </a:lnTo>
                  <a:lnTo>
                    <a:pt x="9309" y="7718"/>
                  </a:lnTo>
                  <a:lnTo>
                    <a:pt x="9432" y="7832"/>
                  </a:lnTo>
                  <a:lnTo>
                    <a:pt x="9555" y="7953"/>
                  </a:lnTo>
                  <a:lnTo>
                    <a:pt x="9667" y="8075"/>
                  </a:lnTo>
                  <a:lnTo>
                    <a:pt x="9768" y="8196"/>
                  </a:lnTo>
                  <a:lnTo>
                    <a:pt x="9857" y="8332"/>
                  </a:lnTo>
                  <a:lnTo>
                    <a:pt x="9936" y="8460"/>
                  </a:lnTo>
                  <a:lnTo>
                    <a:pt x="10014" y="8596"/>
                  </a:lnTo>
                  <a:lnTo>
                    <a:pt x="10070" y="8738"/>
                  </a:lnTo>
                  <a:lnTo>
                    <a:pt x="10126" y="8874"/>
                  </a:lnTo>
                  <a:lnTo>
                    <a:pt x="10160" y="9017"/>
                  </a:lnTo>
                  <a:lnTo>
                    <a:pt x="10193" y="9167"/>
                  </a:lnTo>
                  <a:lnTo>
                    <a:pt x="10205" y="9317"/>
                  </a:lnTo>
                  <a:lnTo>
                    <a:pt x="10216" y="9467"/>
                  </a:lnTo>
                  <a:lnTo>
                    <a:pt x="10205" y="9617"/>
                  </a:lnTo>
                  <a:lnTo>
                    <a:pt x="10193" y="9759"/>
                  </a:lnTo>
                  <a:lnTo>
                    <a:pt x="10160" y="9909"/>
                  </a:lnTo>
                  <a:lnTo>
                    <a:pt x="10126" y="10052"/>
                  </a:lnTo>
                  <a:lnTo>
                    <a:pt x="10070" y="10195"/>
                  </a:lnTo>
                  <a:lnTo>
                    <a:pt x="10014" y="10331"/>
                  </a:lnTo>
                  <a:lnTo>
                    <a:pt x="9936" y="10466"/>
                  </a:lnTo>
                  <a:lnTo>
                    <a:pt x="9857" y="10602"/>
                  </a:lnTo>
                  <a:lnTo>
                    <a:pt x="9768" y="10730"/>
                  </a:lnTo>
                  <a:lnTo>
                    <a:pt x="9667" y="10852"/>
                  </a:lnTo>
                  <a:lnTo>
                    <a:pt x="9555" y="10973"/>
                  </a:lnTo>
                  <a:lnTo>
                    <a:pt x="9432" y="11094"/>
                  </a:lnTo>
                  <a:lnTo>
                    <a:pt x="9309" y="11209"/>
                  </a:lnTo>
                  <a:lnTo>
                    <a:pt x="9163" y="11323"/>
                  </a:lnTo>
                  <a:lnTo>
                    <a:pt x="9029" y="11423"/>
                  </a:lnTo>
                  <a:lnTo>
                    <a:pt x="8872" y="11530"/>
                  </a:lnTo>
                  <a:lnTo>
                    <a:pt x="8715" y="11623"/>
                  </a:lnTo>
                  <a:lnTo>
                    <a:pt x="8547" y="11716"/>
                  </a:lnTo>
                  <a:lnTo>
                    <a:pt x="8379" y="11801"/>
                  </a:lnTo>
                  <a:lnTo>
                    <a:pt x="8200" y="11887"/>
                  </a:lnTo>
                  <a:lnTo>
                    <a:pt x="8009" y="11958"/>
                  </a:lnTo>
                  <a:lnTo>
                    <a:pt x="7819" y="12030"/>
                  </a:lnTo>
                  <a:lnTo>
                    <a:pt x="7617" y="12094"/>
                  </a:lnTo>
                  <a:lnTo>
                    <a:pt x="7416" y="12151"/>
                  </a:lnTo>
                  <a:lnTo>
                    <a:pt x="7214" y="12208"/>
                  </a:lnTo>
                  <a:lnTo>
                    <a:pt x="7001" y="12251"/>
                  </a:lnTo>
                  <a:lnTo>
                    <a:pt x="6777" y="12294"/>
                  </a:lnTo>
                  <a:lnTo>
                    <a:pt x="6553" y="12322"/>
                  </a:lnTo>
                  <a:lnTo>
                    <a:pt x="6329" y="12351"/>
                  </a:lnTo>
                  <a:lnTo>
                    <a:pt x="6105" y="12365"/>
                  </a:lnTo>
                  <a:lnTo>
                    <a:pt x="5870" y="12380"/>
                  </a:lnTo>
                  <a:lnTo>
                    <a:pt x="5399" y="12380"/>
                  </a:lnTo>
                  <a:lnTo>
                    <a:pt x="5164" y="12365"/>
                  </a:lnTo>
                  <a:lnTo>
                    <a:pt x="4940" y="12351"/>
                  </a:lnTo>
                  <a:lnTo>
                    <a:pt x="4716" y="12322"/>
                  </a:lnTo>
                  <a:lnTo>
                    <a:pt x="4492" y="12294"/>
                  </a:lnTo>
                  <a:lnTo>
                    <a:pt x="4279" y="12251"/>
                  </a:lnTo>
                  <a:lnTo>
                    <a:pt x="4066" y="12208"/>
                  </a:lnTo>
                  <a:lnTo>
                    <a:pt x="3854" y="12151"/>
                  </a:lnTo>
                  <a:lnTo>
                    <a:pt x="3652" y="12094"/>
                  </a:lnTo>
                  <a:lnTo>
                    <a:pt x="3462" y="12030"/>
                  </a:lnTo>
                  <a:lnTo>
                    <a:pt x="3260" y="11958"/>
                  </a:lnTo>
                  <a:lnTo>
                    <a:pt x="3081" y="11887"/>
                  </a:lnTo>
                  <a:lnTo>
                    <a:pt x="2902" y="11801"/>
                  </a:lnTo>
                  <a:lnTo>
                    <a:pt x="2722" y="11716"/>
                  </a:lnTo>
                  <a:lnTo>
                    <a:pt x="2566" y="11623"/>
                  </a:lnTo>
                  <a:lnTo>
                    <a:pt x="2398" y="11530"/>
                  </a:lnTo>
                  <a:lnTo>
                    <a:pt x="2252" y="11423"/>
                  </a:lnTo>
                  <a:lnTo>
                    <a:pt x="2106" y="11323"/>
                  </a:lnTo>
                  <a:lnTo>
                    <a:pt x="1972" y="11209"/>
                  </a:lnTo>
                  <a:lnTo>
                    <a:pt x="1837" y="11094"/>
                  </a:lnTo>
                  <a:lnTo>
                    <a:pt x="1725" y="10973"/>
                  </a:lnTo>
                  <a:lnTo>
                    <a:pt x="1613" y="10852"/>
                  </a:lnTo>
                  <a:lnTo>
                    <a:pt x="1513" y="10730"/>
                  </a:lnTo>
                  <a:lnTo>
                    <a:pt x="1423" y="10602"/>
                  </a:lnTo>
                  <a:lnTo>
                    <a:pt x="1333" y="10466"/>
                  </a:lnTo>
                  <a:lnTo>
                    <a:pt x="1266" y="10331"/>
                  </a:lnTo>
                  <a:lnTo>
                    <a:pt x="1199" y="10195"/>
                  </a:lnTo>
                  <a:lnTo>
                    <a:pt x="1154" y="10052"/>
                  </a:lnTo>
                  <a:lnTo>
                    <a:pt x="1109" y="9909"/>
                  </a:lnTo>
                  <a:lnTo>
                    <a:pt x="1087" y="9759"/>
                  </a:lnTo>
                  <a:lnTo>
                    <a:pt x="1065" y="9617"/>
                  </a:lnTo>
                  <a:lnTo>
                    <a:pt x="1053" y="9467"/>
                  </a:lnTo>
                  <a:lnTo>
                    <a:pt x="1065" y="9317"/>
                  </a:lnTo>
                  <a:lnTo>
                    <a:pt x="1087" y="9167"/>
                  </a:lnTo>
                  <a:lnTo>
                    <a:pt x="1109" y="9017"/>
                  </a:lnTo>
                  <a:lnTo>
                    <a:pt x="1154" y="8874"/>
                  </a:lnTo>
                  <a:lnTo>
                    <a:pt x="1199" y="8738"/>
                  </a:lnTo>
                  <a:lnTo>
                    <a:pt x="1266" y="8596"/>
                  </a:lnTo>
                  <a:lnTo>
                    <a:pt x="1333" y="8460"/>
                  </a:lnTo>
                  <a:lnTo>
                    <a:pt x="1423" y="8332"/>
                  </a:lnTo>
                  <a:lnTo>
                    <a:pt x="1513" y="8196"/>
                  </a:lnTo>
                  <a:lnTo>
                    <a:pt x="1613" y="8075"/>
                  </a:lnTo>
                  <a:lnTo>
                    <a:pt x="1725" y="7953"/>
                  </a:lnTo>
                  <a:lnTo>
                    <a:pt x="1837" y="7832"/>
                  </a:lnTo>
                  <a:lnTo>
                    <a:pt x="1972" y="7718"/>
                  </a:lnTo>
                  <a:lnTo>
                    <a:pt x="2106" y="7610"/>
                  </a:lnTo>
                  <a:lnTo>
                    <a:pt x="2252" y="7503"/>
                  </a:lnTo>
                  <a:lnTo>
                    <a:pt x="2398" y="7403"/>
                  </a:lnTo>
                  <a:lnTo>
                    <a:pt x="2566" y="7303"/>
                  </a:lnTo>
                  <a:lnTo>
                    <a:pt x="2722" y="7211"/>
                  </a:lnTo>
                  <a:lnTo>
                    <a:pt x="2902" y="7125"/>
                  </a:lnTo>
                  <a:lnTo>
                    <a:pt x="3081" y="7046"/>
                  </a:lnTo>
                  <a:lnTo>
                    <a:pt x="3260" y="6968"/>
                  </a:lnTo>
                  <a:lnTo>
                    <a:pt x="3462" y="6897"/>
                  </a:lnTo>
                  <a:lnTo>
                    <a:pt x="3652" y="6832"/>
                  </a:lnTo>
                  <a:lnTo>
                    <a:pt x="3854" y="6775"/>
                  </a:lnTo>
                  <a:lnTo>
                    <a:pt x="4066" y="6725"/>
                  </a:lnTo>
                  <a:lnTo>
                    <a:pt x="4279" y="6675"/>
                  </a:lnTo>
                  <a:lnTo>
                    <a:pt x="4492" y="6640"/>
                  </a:lnTo>
                  <a:lnTo>
                    <a:pt x="4716" y="6604"/>
                  </a:lnTo>
                  <a:lnTo>
                    <a:pt x="4940" y="6575"/>
                  </a:lnTo>
                  <a:lnTo>
                    <a:pt x="5164" y="6561"/>
                  </a:lnTo>
                  <a:lnTo>
                    <a:pt x="5399" y="6547"/>
                  </a:lnTo>
                  <a:close/>
                  <a:moveTo>
                    <a:pt x="22022" y="12194"/>
                  </a:moveTo>
                  <a:lnTo>
                    <a:pt x="22145" y="12201"/>
                  </a:lnTo>
                  <a:lnTo>
                    <a:pt x="22268" y="12222"/>
                  </a:lnTo>
                  <a:lnTo>
                    <a:pt x="22369" y="12258"/>
                  </a:lnTo>
                  <a:lnTo>
                    <a:pt x="22470" y="12308"/>
                  </a:lnTo>
                  <a:lnTo>
                    <a:pt x="22548" y="12365"/>
                  </a:lnTo>
                  <a:lnTo>
                    <a:pt x="22604" y="12437"/>
                  </a:lnTo>
                  <a:lnTo>
                    <a:pt x="22638" y="12515"/>
                  </a:lnTo>
                  <a:lnTo>
                    <a:pt x="22649" y="12594"/>
                  </a:lnTo>
                  <a:lnTo>
                    <a:pt x="22638" y="12672"/>
                  </a:lnTo>
                  <a:lnTo>
                    <a:pt x="22604" y="12751"/>
                  </a:lnTo>
                  <a:lnTo>
                    <a:pt x="22548" y="12815"/>
                  </a:lnTo>
                  <a:lnTo>
                    <a:pt x="22470" y="12872"/>
                  </a:lnTo>
                  <a:lnTo>
                    <a:pt x="22369" y="12922"/>
                  </a:lnTo>
                  <a:lnTo>
                    <a:pt x="22268" y="12958"/>
                  </a:lnTo>
                  <a:lnTo>
                    <a:pt x="22145" y="12986"/>
                  </a:lnTo>
                  <a:lnTo>
                    <a:pt x="22022" y="12993"/>
                  </a:lnTo>
                  <a:lnTo>
                    <a:pt x="15973" y="12993"/>
                  </a:lnTo>
                  <a:lnTo>
                    <a:pt x="15850" y="12986"/>
                  </a:lnTo>
                  <a:lnTo>
                    <a:pt x="15738" y="12965"/>
                  </a:lnTo>
                  <a:lnTo>
                    <a:pt x="15626" y="12929"/>
                  </a:lnTo>
                  <a:lnTo>
                    <a:pt x="15536" y="12879"/>
                  </a:lnTo>
                  <a:lnTo>
                    <a:pt x="15458" y="12822"/>
                  </a:lnTo>
                  <a:lnTo>
                    <a:pt x="15391" y="12751"/>
                  </a:lnTo>
                  <a:lnTo>
                    <a:pt x="15357" y="12679"/>
                  </a:lnTo>
                  <a:lnTo>
                    <a:pt x="15346" y="12601"/>
                  </a:lnTo>
                  <a:lnTo>
                    <a:pt x="15357" y="12515"/>
                  </a:lnTo>
                  <a:lnTo>
                    <a:pt x="15391" y="12444"/>
                  </a:lnTo>
                  <a:lnTo>
                    <a:pt x="15458" y="12372"/>
                  </a:lnTo>
                  <a:lnTo>
                    <a:pt x="15536" y="12315"/>
                  </a:lnTo>
                  <a:lnTo>
                    <a:pt x="15626" y="12265"/>
                  </a:lnTo>
                  <a:lnTo>
                    <a:pt x="15727" y="12230"/>
                  </a:lnTo>
                  <a:lnTo>
                    <a:pt x="15850" y="12208"/>
                  </a:lnTo>
                  <a:lnTo>
                    <a:pt x="15973" y="12201"/>
                  </a:lnTo>
                  <a:lnTo>
                    <a:pt x="22022" y="12194"/>
                  </a:lnTo>
                  <a:close/>
                  <a:moveTo>
                    <a:pt x="21182" y="13665"/>
                  </a:moveTo>
                  <a:lnTo>
                    <a:pt x="21182" y="14086"/>
                  </a:lnTo>
                  <a:lnTo>
                    <a:pt x="21170" y="14157"/>
                  </a:lnTo>
                  <a:lnTo>
                    <a:pt x="21159" y="14229"/>
                  </a:lnTo>
                  <a:lnTo>
                    <a:pt x="21126" y="14300"/>
                  </a:lnTo>
                  <a:lnTo>
                    <a:pt x="21092" y="14364"/>
                  </a:lnTo>
                  <a:lnTo>
                    <a:pt x="21047" y="14428"/>
                  </a:lnTo>
                  <a:lnTo>
                    <a:pt x="20980" y="14486"/>
                  </a:lnTo>
                  <a:lnTo>
                    <a:pt x="20924" y="14543"/>
                  </a:lnTo>
                  <a:lnTo>
                    <a:pt x="20846" y="14593"/>
                  </a:lnTo>
                  <a:lnTo>
                    <a:pt x="20767" y="14643"/>
                  </a:lnTo>
                  <a:lnTo>
                    <a:pt x="20678" y="14685"/>
                  </a:lnTo>
                  <a:lnTo>
                    <a:pt x="20588" y="14721"/>
                  </a:lnTo>
                  <a:lnTo>
                    <a:pt x="20487" y="14750"/>
                  </a:lnTo>
                  <a:lnTo>
                    <a:pt x="20386" y="14778"/>
                  </a:lnTo>
                  <a:lnTo>
                    <a:pt x="20274" y="14793"/>
                  </a:lnTo>
                  <a:lnTo>
                    <a:pt x="20162" y="14807"/>
                  </a:lnTo>
                  <a:lnTo>
                    <a:pt x="17833" y="14807"/>
                  </a:lnTo>
                  <a:lnTo>
                    <a:pt x="17721" y="14793"/>
                  </a:lnTo>
                  <a:lnTo>
                    <a:pt x="17620" y="14778"/>
                  </a:lnTo>
                  <a:lnTo>
                    <a:pt x="17508" y="14750"/>
                  </a:lnTo>
                  <a:lnTo>
                    <a:pt x="17407" y="14721"/>
                  </a:lnTo>
                  <a:lnTo>
                    <a:pt x="17317" y="14685"/>
                  </a:lnTo>
                  <a:lnTo>
                    <a:pt x="17228" y="14643"/>
                  </a:lnTo>
                  <a:lnTo>
                    <a:pt x="17149" y="14593"/>
                  </a:lnTo>
                  <a:lnTo>
                    <a:pt x="17082" y="14543"/>
                  </a:lnTo>
                  <a:lnTo>
                    <a:pt x="17015" y="14486"/>
                  </a:lnTo>
                  <a:lnTo>
                    <a:pt x="16959" y="14428"/>
                  </a:lnTo>
                  <a:lnTo>
                    <a:pt x="16914" y="14364"/>
                  </a:lnTo>
                  <a:lnTo>
                    <a:pt x="16869" y="14300"/>
                  </a:lnTo>
                  <a:lnTo>
                    <a:pt x="16847" y="14229"/>
                  </a:lnTo>
                  <a:lnTo>
                    <a:pt x="16824" y="14157"/>
                  </a:lnTo>
                  <a:lnTo>
                    <a:pt x="16824" y="14086"/>
                  </a:lnTo>
                  <a:lnTo>
                    <a:pt x="16824" y="13672"/>
                  </a:lnTo>
                  <a:lnTo>
                    <a:pt x="21182" y="13665"/>
                  </a:lnTo>
                  <a:close/>
                  <a:moveTo>
                    <a:pt x="18997" y="0"/>
                  </a:moveTo>
                  <a:lnTo>
                    <a:pt x="18583" y="7"/>
                  </a:lnTo>
                  <a:lnTo>
                    <a:pt x="18180" y="21"/>
                  </a:lnTo>
                  <a:lnTo>
                    <a:pt x="17777" y="57"/>
                  </a:lnTo>
                  <a:lnTo>
                    <a:pt x="17373" y="100"/>
                  </a:lnTo>
                  <a:lnTo>
                    <a:pt x="16970" y="164"/>
                  </a:lnTo>
                  <a:lnTo>
                    <a:pt x="16578" y="236"/>
                  </a:lnTo>
                  <a:lnTo>
                    <a:pt x="16186" y="321"/>
                  </a:lnTo>
                  <a:lnTo>
                    <a:pt x="15805" y="421"/>
                  </a:lnTo>
                  <a:lnTo>
                    <a:pt x="15436" y="535"/>
                  </a:lnTo>
                  <a:lnTo>
                    <a:pt x="15077" y="657"/>
                  </a:lnTo>
                  <a:lnTo>
                    <a:pt x="14719" y="792"/>
                  </a:lnTo>
                  <a:lnTo>
                    <a:pt x="14383" y="935"/>
                  </a:lnTo>
                  <a:lnTo>
                    <a:pt x="14047" y="1099"/>
                  </a:lnTo>
                  <a:lnTo>
                    <a:pt x="13733" y="1264"/>
                  </a:lnTo>
                  <a:lnTo>
                    <a:pt x="13442" y="1449"/>
                  </a:lnTo>
                  <a:lnTo>
                    <a:pt x="13151" y="1635"/>
                  </a:lnTo>
                  <a:lnTo>
                    <a:pt x="13095" y="1692"/>
                  </a:lnTo>
                  <a:lnTo>
                    <a:pt x="13050" y="1749"/>
                  </a:lnTo>
                  <a:lnTo>
                    <a:pt x="13027" y="1813"/>
                  </a:lnTo>
                  <a:lnTo>
                    <a:pt x="13016" y="1878"/>
                  </a:lnTo>
                  <a:lnTo>
                    <a:pt x="13039" y="1942"/>
                  </a:lnTo>
                  <a:lnTo>
                    <a:pt x="13072" y="2006"/>
                  </a:lnTo>
                  <a:lnTo>
                    <a:pt x="13117" y="2063"/>
                  </a:lnTo>
                  <a:lnTo>
                    <a:pt x="13195" y="2113"/>
                  </a:lnTo>
                  <a:lnTo>
                    <a:pt x="13285" y="2156"/>
                  </a:lnTo>
                  <a:lnTo>
                    <a:pt x="13375" y="2177"/>
                  </a:lnTo>
                  <a:lnTo>
                    <a:pt x="13475" y="2199"/>
                  </a:lnTo>
                  <a:lnTo>
                    <a:pt x="13576" y="2199"/>
                  </a:lnTo>
                  <a:lnTo>
                    <a:pt x="13677" y="2192"/>
                  </a:lnTo>
                  <a:lnTo>
                    <a:pt x="13767" y="2170"/>
                  </a:lnTo>
                  <a:lnTo>
                    <a:pt x="13856" y="2135"/>
                  </a:lnTo>
                  <a:lnTo>
                    <a:pt x="13946" y="2085"/>
                  </a:lnTo>
                  <a:lnTo>
                    <a:pt x="14181" y="1928"/>
                  </a:lnTo>
                  <a:lnTo>
                    <a:pt x="14439" y="1771"/>
                  </a:lnTo>
                  <a:lnTo>
                    <a:pt x="14707" y="1628"/>
                  </a:lnTo>
                  <a:lnTo>
                    <a:pt x="14976" y="1492"/>
                  </a:lnTo>
                  <a:lnTo>
                    <a:pt x="15268" y="1364"/>
                  </a:lnTo>
                  <a:lnTo>
                    <a:pt x="15570" y="1249"/>
                  </a:lnTo>
                  <a:lnTo>
                    <a:pt x="15872" y="1142"/>
                  </a:lnTo>
                  <a:lnTo>
                    <a:pt x="16197" y="1049"/>
                  </a:lnTo>
                  <a:lnTo>
                    <a:pt x="16511" y="964"/>
                  </a:lnTo>
                  <a:lnTo>
                    <a:pt x="16847" y="885"/>
                  </a:lnTo>
                  <a:lnTo>
                    <a:pt x="17183" y="821"/>
                  </a:lnTo>
                  <a:lnTo>
                    <a:pt x="17519" y="771"/>
                  </a:lnTo>
                  <a:lnTo>
                    <a:pt x="17855" y="728"/>
                  </a:lnTo>
                  <a:lnTo>
                    <a:pt x="18202" y="700"/>
                  </a:lnTo>
                  <a:lnTo>
                    <a:pt x="18549" y="678"/>
                  </a:lnTo>
                  <a:lnTo>
                    <a:pt x="18897" y="671"/>
                  </a:lnTo>
                  <a:lnTo>
                    <a:pt x="19009" y="671"/>
                  </a:lnTo>
                  <a:lnTo>
                    <a:pt x="19333" y="678"/>
                  </a:lnTo>
                  <a:lnTo>
                    <a:pt x="19670" y="693"/>
                  </a:lnTo>
                  <a:lnTo>
                    <a:pt x="19994" y="714"/>
                  </a:lnTo>
                  <a:lnTo>
                    <a:pt x="20319" y="750"/>
                  </a:lnTo>
                  <a:lnTo>
                    <a:pt x="20644" y="792"/>
                  </a:lnTo>
                  <a:lnTo>
                    <a:pt x="20958" y="842"/>
                  </a:lnTo>
                  <a:lnTo>
                    <a:pt x="21271" y="907"/>
                  </a:lnTo>
                  <a:lnTo>
                    <a:pt x="21574" y="985"/>
                  </a:lnTo>
                  <a:lnTo>
                    <a:pt x="21876" y="1064"/>
                  </a:lnTo>
                  <a:lnTo>
                    <a:pt x="22179" y="1157"/>
                  </a:lnTo>
                  <a:lnTo>
                    <a:pt x="22470" y="1264"/>
                  </a:lnTo>
                  <a:lnTo>
                    <a:pt x="22750" y="1371"/>
                  </a:lnTo>
                  <a:lnTo>
                    <a:pt x="23019" y="1492"/>
                  </a:lnTo>
                  <a:lnTo>
                    <a:pt x="23276" y="1621"/>
                  </a:lnTo>
                  <a:lnTo>
                    <a:pt x="23534" y="1756"/>
                  </a:lnTo>
                  <a:lnTo>
                    <a:pt x="23780" y="1899"/>
                  </a:lnTo>
                  <a:lnTo>
                    <a:pt x="23948" y="2013"/>
                  </a:lnTo>
                  <a:lnTo>
                    <a:pt x="24128" y="2142"/>
                  </a:lnTo>
                  <a:lnTo>
                    <a:pt x="24307" y="2277"/>
                  </a:lnTo>
                  <a:lnTo>
                    <a:pt x="24486" y="2420"/>
                  </a:lnTo>
                  <a:lnTo>
                    <a:pt x="24654" y="2577"/>
                  </a:lnTo>
                  <a:lnTo>
                    <a:pt x="24822" y="2749"/>
                  </a:lnTo>
                  <a:lnTo>
                    <a:pt x="24979" y="2934"/>
                  </a:lnTo>
                  <a:lnTo>
                    <a:pt x="25136" y="3127"/>
                  </a:lnTo>
                  <a:lnTo>
                    <a:pt x="25270" y="3334"/>
                  </a:lnTo>
                  <a:lnTo>
                    <a:pt x="25404" y="3548"/>
                  </a:lnTo>
                  <a:lnTo>
                    <a:pt x="25516" y="3784"/>
                  </a:lnTo>
                  <a:lnTo>
                    <a:pt x="25617" y="4027"/>
                  </a:lnTo>
                  <a:lnTo>
                    <a:pt x="25696" y="4284"/>
                  </a:lnTo>
                  <a:lnTo>
                    <a:pt x="25752" y="4555"/>
                  </a:lnTo>
                  <a:lnTo>
                    <a:pt x="25785" y="4840"/>
                  </a:lnTo>
                  <a:lnTo>
                    <a:pt x="25797" y="5140"/>
                  </a:lnTo>
                  <a:lnTo>
                    <a:pt x="25785" y="5419"/>
                  </a:lnTo>
                  <a:lnTo>
                    <a:pt x="25763" y="5683"/>
                  </a:lnTo>
                  <a:lnTo>
                    <a:pt x="25707" y="5933"/>
                  </a:lnTo>
                  <a:lnTo>
                    <a:pt x="25640" y="6168"/>
                  </a:lnTo>
                  <a:lnTo>
                    <a:pt x="25550" y="6390"/>
                  </a:lnTo>
                  <a:lnTo>
                    <a:pt x="25449" y="6604"/>
                  </a:lnTo>
                  <a:lnTo>
                    <a:pt x="25326" y="6804"/>
                  </a:lnTo>
                  <a:lnTo>
                    <a:pt x="25203" y="7004"/>
                  </a:lnTo>
                  <a:lnTo>
                    <a:pt x="25057" y="7189"/>
                  </a:lnTo>
                  <a:lnTo>
                    <a:pt x="24900" y="7368"/>
                  </a:lnTo>
                  <a:lnTo>
                    <a:pt x="24744" y="7539"/>
                  </a:lnTo>
                  <a:lnTo>
                    <a:pt x="24576" y="7710"/>
                  </a:lnTo>
                  <a:lnTo>
                    <a:pt x="24396" y="7882"/>
                  </a:lnTo>
                  <a:lnTo>
                    <a:pt x="24217" y="8046"/>
                  </a:lnTo>
                  <a:lnTo>
                    <a:pt x="23836" y="8374"/>
                  </a:lnTo>
                  <a:lnTo>
                    <a:pt x="23399" y="8753"/>
                  </a:lnTo>
                  <a:lnTo>
                    <a:pt x="23187" y="8953"/>
                  </a:lnTo>
                  <a:lnTo>
                    <a:pt x="22985" y="9153"/>
                  </a:lnTo>
                  <a:lnTo>
                    <a:pt x="22783" y="9367"/>
                  </a:lnTo>
                  <a:lnTo>
                    <a:pt x="22593" y="9588"/>
                  </a:lnTo>
                  <a:lnTo>
                    <a:pt x="22414" y="9817"/>
                  </a:lnTo>
                  <a:lnTo>
                    <a:pt x="22257" y="10052"/>
                  </a:lnTo>
                  <a:lnTo>
                    <a:pt x="22145" y="10045"/>
                  </a:lnTo>
                  <a:lnTo>
                    <a:pt x="19524" y="10045"/>
                  </a:lnTo>
                  <a:lnTo>
                    <a:pt x="19524" y="6475"/>
                  </a:lnTo>
                  <a:lnTo>
                    <a:pt x="19759" y="6504"/>
                  </a:lnTo>
                  <a:lnTo>
                    <a:pt x="19994" y="6525"/>
                  </a:lnTo>
                  <a:lnTo>
                    <a:pt x="20230" y="6532"/>
                  </a:lnTo>
                  <a:lnTo>
                    <a:pt x="20454" y="6540"/>
                  </a:lnTo>
                  <a:lnTo>
                    <a:pt x="20711" y="6532"/>
                  </a:lnTo>
                  <a:lnTo>
                    <a:pt x="20969" y="6518"/>
                  </a:lnTo>
                  <a:lnTo>
                    <a:pt x="21226" y="6490"/>
                  </a:lnTo>
                  <a:lnTo>
                    <a:pt x="21473" y="6454"/>
                  </a:lnTo>
                  <a:lnTo>
                    <a:pt x="21719" y="6411"/>
                  </a:lnTo>
                  <a:lnTo>
                    <a:pt x="21955" y="6354"/>
                  </a:lnTo>
                  <a:lnTo>
                    <a:pt x="22179" y="6290"/>
                  </a:lnTo>
                  <a:lnTo>
                    <a:pt x="22403" y="6218"/>
                  </a:lnTo>
                  <a:lnTo>
                    <a:pt x="22593" y="6140"/>
                  </a:lnTo>
                  <a:lnTo>
                    <a:pt x="22772" y="6061"/>
                  </a:lnTo>
                  <a:lnTo>
                    <a:pt x="22940" y="5976"/>
                  </a:lnTo>
                  <a:lnTo>
                    <a:pt x="23108" y="5876"/>
                  </a:lnTo>
                  <a:lnTo>
                    <a:pt x="23265" y="5776"/>
                  </a:lnTo>
                  <a:lnTo>
                    <a:pt x="23411" y="5669"/>
                  </a:lnTo>
                  <a:lnTo>
                    <a:pt x="23556" y="5562"/>
                  </a:lnTo>
                  <a:lnTo>
                    <a:pt x="23680" y="5440"/>
                  </a:lnTo>
                  <a:lnTo>
                    <a:pt x="23803" y="5319"/>
                  </a:lnTo>
                  <a:lnTo>
                    <a:pt x="23915" y="5183"/>
                  </a:lnTo>
                  <a:lnTo>
                    <a:pt x="24016" y="5055"/>
                  </a:lnTo>
                  <a:lnTo>
                    <a:pt x="24105" y="4912"/>
                  </a:lnTo>
                  <a:lnTo>
                    <a:pt x="24195" y="4769"/>
                  </a:lnTo>
                  <a:lnTo>
                    <a:pt x="24262" y="4619"/>
                  </a:lnTo>
                  <a:lnTo>
                    <a:pt x="24329" y="4462"/>
                  </a:lnTo>
                  <a:lnTo>
                    <a:pt x="24385" y="4305"/>
                  </a:lnTo>
                  <a:lnTo>
                    <a:pt x="24385" y="4248"/>
                  </a:lnTo>
                  <a:lnTo>
                    <a:pt x="24385" y="4184"/>
                  </a:lnTo>
                  <a:lnTo>
                    <a:pt x="24363" y="4127"/>
                  </a:lnTo>
                  <a:lnTo>
                    <a:pt x="24318" y="4077"/>
                  </a:lnTo>
                  <a:lnTo>
                    <a:pt x="24262" y="4027"/>
                  </a:lnTo>
                  <a:lnTo>
                    <a:pt x="24206" y="3984"/>
                  </a:lnTo>
                  <a:lnTo>
                    <a:pt x="24128" y="3955"/>
                  </a:lnTo>
                  <a:lnTo>
                    <a:pt x="24038" y="3927"/>
                  </a:lnTo>
                  <a:lnTo>
                    <a:pt x="23792" y="3877"/>
                  </a:lnTo>
                  <a:lnTo>
                    <a:pt x="23556" y="3834"/>
                  </a:lnTo>
                  <a:lnTo>
                    <a:pt x="23321" y="3798"/>
                  </a:lnTo>
                  <a:lnTo>
                    <a:pt x="23075" y="3777"/>
                  </a:lnTo>
                  <a:lnTo>
                    <a:pt x="22839" y="3755"/>
                  </a:lnTo>
                  <a:lnTo>
                    <a:pt x="22615" y="3741"/>
                  </a:lnTo>
                  <a:lnTo>
                    <a:pt x="22380" y="3741"/>
                  </a:lnTo>
                  <a:lnTo>
                    <a:pt x="22145" y="3748"/>
                  </a:lnTo>
                  <a:lnTo>
                    <a:pt x="21921" y="3755"/>
                  </a:lnTo>
                  <a:lnTo>
                    <a:pt x="21697" y="3777"/>
                  </a:lnTo>
                  <a:lnTo>
                    <a:pt x="21484" y="3805"/>
                  </a:lnTo>
                  <a:lnTo>
                    <a:pt x="21271" y="3841"/>
                  </a:lnTo>
                  <a:lnTo>
                    <a:pt x="21058" y="3884"/>
                  </a:lnTo>
                  <a:lnTo>
                    <a:pt x="20857" y="3941"/>
                  </a:lnTo>
                  <a:lnTo>
                    <a:pt x="20655" y="3998"/>
                  </a:lnTo>
                  <a:lnTo>
                    <a:pt x="20454" y="4062"/>
                  </a:lnTo>
                  <a:lnTo>
                    <a:pt x="20230" y="4155"/>
                  </a:lnTo>
                  <a:lnTo>
                    <a:pt x="20017" y="4255"/>
                  </a:lnTo>
                  <a:lnTo>
                    <a:pt x="19826" y="4362"/>
                  </a:lnTo>
                  <a:lnTo>
                    <a:pt x="19636" y="4476"/>
                  </a:lnTo>
                  <a:lnTo>
                    <a:pt x="19457" y="4605"/>
                  </a:lnTo>
                  <a:lnTo>
                    <a:pt x="19289" y="4740"/>
                  </a:lnTo>
                  <a:lnTo>
                    <a:pt x="19143" y="4883"/>
                  </a:lnTo>
                  <a:lnTo>
                    <a:pt x="18997" y="5033"/>
                  </a:lnTo>
                  <a:lnTo>
                    <a:pt x="18863" y="4883"/>
                  </a:lnTo>
                  <a:lnTo>
                    <a:pt x="18706" y="4740"/>
                  </a:lnTo>
                  <a:lnTo>
                    <a:pt x="18538" y="4605"/>
                  </a:lnTo>
                  <a:lnTo>
                    <a:pt x="18370" y="4476"/>
                  </a:lnTo>
                  <a:lnTo>
                    <a:pt x="18180" y="4362"/>
                  </a:lnTo>
                  <a:lnTo>
                    <a:pt x="17978" y="4255"/>
                  </a:lnTo>
                  <a:lnTo>
                    <a:pt x="17765" y="4155"/>
                  </a:lnTo>
                  <a:lnTo>
                    <a:pt x="17541" y="4062"/>
                  </a:lnTo>
                  <a:lnTo>
                    <a:pt x="17351" y="3998"/>
                  </a:lnTo>
                  <a:lnTo>
                    <a:pt x="17149" y="3941"/>
                  </a:lnTo>
                  <a:lnTo>
                    <a:pt x="16936" y="3884"/>
                  </a:lnTo>
                  <a:lnTo>
                    <a:pt x="16735" y="3841"/>
                  </a:lnTo>
                  <a:lnTo>
                    <a:pt x="16511" y="3805"/>
                  </a:lnTo>
                  <a:lnTo>
                    <a:pt x="16298" y="3777"/>
                  </a:lnTo>
                  <a:lnTo>
                    <a:pt x="16074" y="3755"/>
                  </a:lnTo>
                  <a:lnTo>
                    <a:pt x="15850" y="3748"/>
                  </a:lnTo>
                  <a:lnTo>
                    <a:pt x="15615" y="3741"/>
                  </a:lnTo>
                  <a:lnTo>
                    <a:pt x="15391" y="3741"/>
                  </a:lnTo>
                  <a:lnTo>
                    <a:pt x="15156" y="3755"/>
                  </a:lnTo>
                  <a:lnTo>
                    <a:pt x="14920" y="3777"/>
                  </a:lnTo>
                  <a:lnTo>
                    <a:pt x="14685" y="3798"/>
                  </a:lnTo>
                  <a:lnTo>
                    <a:pt x="14439" y="3834"/>
                  </a:lnTo>
                  <a:lnTo>
                    <a:pt x="14203" y="3877"/>
                  </a:lnTo>
                  <a:lnTo>
                    <a:pt x="13957" y="3927"/>
                  </a:lnTo>
                  <a:lnTo>
                    <a:pt x="13879" y="3955"/>
                  </a:lnTo>
                  <a:lnTo>
                    <a:pt x="13800" y="3984"/>
                  </a:lnTo>
                  <a:lnTo>
                    <a:pt x="13733" y="4027"/>
                  </a:lnTo>
                  <a:lnTo>
                    <a:pt x="13677" y="4077"/>
                  </a:lnTo>
                  <a:lnTo>
                    <a:pt x="13643" y="4127"/>
                  </a:lnTo>
                  <a:lnTo>
                    <a:pt x="13621" y="4184"/>
                  </a:lnTo>
                  <a:lnTo>
                    <a:pt x="13610" y="4248"/>
                  </a:lnTo>
                  <a:lnTo>
                    <a:pt x="13621" y="4305"/>
                  </a:lnTo>
                  <a:lnTo>
                    <a:pt x="13666" y="4462"/>
                  </a:lnTo>
                  <a:lnTo>
                    <a:pt x="13733" y="4619"/>
                  </a:lnTo>
                  <a:lnTo>
                    <a:pt x="13800" y="4769"/>
                  </a:lnTo>
                  <a:lnTo>
                    <a:pt x="13890" y="4912"/>
                  </a:lnTo>
                  <a:lnTo>
                    <a:pt x="13979" y="5055"/>
                  </a:lnTo>
                  <a:lnTo>
                    <a:pt x="14080" y="5183"/>
                  </a:lnTo>
                  <a:lnTo>
                    <a:pt x="14192" y="5319"/>
                  </a:lnTo>
                  <a:lnTo>
                    <a:pt x="14315" y="5440"/>
                  </a:lnTo>
                  <a:lnTo>
                    <a:pt x="14450" y="5554"/>
                  </a:lnTo>
                  <a:lnTo>
                    <a:pt x="14584" y="5669"/>
                  </a:lnTo>
                  <a:lnTo>
                    <a:pt x="14730" y="5776"/>
                  </a:lnTo>
                  <a:lnTo>
                    <a:pt x="14887" y="5876"/>
                  </a:lnTo>
                  <a:lnTo>
                    <a:pt x="15055" y="5968"/>
                  </a:lnTo>
                  <a:lnTo>
                    <a:pt x="15223" y="6061"/>
                  </a:lnTo>
                  <a:lnTo>
                    <a:pt x="15402" y="6140"/>
                  </a:lnTo>
                  <a:lnTo>
                    <a:pt x="15592" y="6218"/>
                  </a:lnTo>
                  <a:lnTo>
                    <a:pt x="15816" y="6290"/>
                  </a:lnTo>
                  <a:lnTo>
                    <a:pt x="16052" y="6354"/>
                  </a:lnTo>
                  <a:lnTo>
                    <a:pt x="16287" y="6411"/>
                  </a:lnTo>
                  <a:lnTo>
                    <a:pt x="16522" y="6454"/>
                  </a:lnTo>
                  <a:lnTo>
                    <a:pt x="16768" y="6490"/>
                  </a:lnTo>
                  <a:lnTo>
                    <a:pt x="17026" y="6518"/>
                  </a:lnTo>
                  <a:lnTo>
                    <a:pt x="17284" y="6532"/>
                  </a:lnTo>
                  <a:lnTo>
                    <a:pt x="17541" y="6540"/>
                  </a:lnTo>
                  <a:lnTo>
                    <a:pt x="17777" y="6532"/>
                  </a:lnTo>
                  <a:lnTo>
                    <a:pt x="18001" y="6525"/>
                  </a:lnTo>
                  <a:lnTo>
                    <a:pt x="18236" y="6504"/>
                  </a:lnTo>
                  <a:lnTo>
                    <a:pt x="18471" y="6475"/>
                  </a:lnTo>
                  <a:lnTo>
                    <a:pt x="18471" y="10045"/>
                  </a:lnTo>
                  <a:lnTo>
                    <a:pt x="15973" y="10052"/>
                  </a:lnTo>
                  <a:lnTo>
                    <a:pt x="15861" y="10052"/>
                  </a:lnTo>
                  <a:lnTo>
                    <a:pt x="15749" y="10059"/>
                  </a:lnTo>
                  <a:lnTo>
                    <a:pt x="15581" y="9817"/>
                  </a:lnTo>
                  <a:lnTo>
                    <a:pt x="15413" y="9588"/>
                  </a:lnTo>
                  <a:lnTo>
                    <a:pt x="15223" y="9367"/>
                  </a:lnTo>
                  <a:lnTo>
                    <a:pt x="15021" y="9160"/>
                  </a:lnTo>
                  <a:lnTo>
                    <a:pt x="14808" y="8953"/>
                  </a:lnTo>
                  <a:lnTo>
                    <a:pt x="14595" y="8760"/>
                  </a:lnTo>
                  <a:lnTo>
                    <a:pt x="14159" y="8374"/>
                  </a:lnTo>
                  <a:lnTo>
                    <a:pt x="13778" y="8046"/>
                  </a:lnTo>
                  <a:lnTo>
                    <a:pt x="13599" y="7882"/>
                  </a:lnTo>
                  <a:lnTo>
                    <a:pt x="13419" y="7710"/>
                  </a:lnTo>
                  <a:lnTo>
                    <a:pt x="13251" y="7539"/>
                  </a:lnTo>
                  <a:lnTo>
                    <a:pt x="13095" y="7368"/>
                  </a:lnTo>
                  <a:lnTo>
                    <a:pt x="12938" y="7189"/>
                  </a:lnTo>
                  <a:lnTo>
                    <a:pt x="12803" y="7004"/>
                  </a:lnTo>
                  <a:lnTo>
                    <a:pt x="12669" y="6804"/>
                  </a:lnTo>
                  <a:lnTo>
                    <a:pt x="12546" y="6604"/>
                  </a:lnTo>
                  <a:lnTo>
                    <a:pt x="12445" y="6390"/>
                  </a:lnTo>
                  <a:lnTo>
                    <a:pt x="12355" y="6168"/>
                  </a:lnTo>
                  <a:lnTo>
                    <a:pt x="12288" y="5933"/>
                  </a:lnTo>
                  <a:lnTo>
                    <a:pt x="12243" y="5683"/>
                  </a:lnTo>
                  <a:lnTo>
                    <a:pt x="12210" y="5419"/>
                  </a:lnTo>
                  <a:lnTo>
                    <a:pt x="12198" y="5140"/>
                  </a:lnTo>
                  <a:lnTo>
                    <a:pt x="12210" y="4905"/>
                  </a:lnTo>
                  <a:lnTo>
                    <a:pt x="12232" y="4655"/>
                  </a:lnTo>
                  <a:lnTo>
                    <a:pt x="12232" y="4591"/>
                  </a:lnTo>
                  <a:lnTo>
                    <a:pt x="12210" y="4526"/>
                  </a:lnTo>
                  <a:lnTo>
                    <a:pt x="12165" y="4462"/>
                  </a:lnTo>
                  <a:lnTo>
                    <a:pt x="12109" y="4412"/>
                  </a:lnTo>
                  <a:lnTo>
                    <a:pt x="12042" y="4369"/>
                  </a:lnTo>
                  <a:lnTo>
                    <a:pt x="11952" y="4326"/>
                  </a:lnTo>
                  <a:lnTo>
                    <a:pt x="11862" y="4305"/>
                  </a:lnTo>
                  <a:lnTo>
                    <a:pt x="11750" y="4291"/>
                  </a:lnTo>
                  <a:lnTo>
                    <a:pt x="11650" y="4291"/>
                  </a:lnTo>
                  <a:lnTo>
                    <a:pt x="11549" y="4305"/>
                  </a:lnTo>
                  <a:lnTo>
                    <a:pt x="11448" y="4334"/>
                  </a:lnTo>
                  <a:lnTo>
                    <a:pt x="11370" y="4369"/>
                  </a:lnTo>
                  <a:lnTo>
                    <a:pt x="11291" y="4412"/>
                  </a:lnTo>
                  <a:lnTo>
                    <a:pt x="11235" y="4469"/>
                  </a:lnTo>
                  <a:lnTo>
                    <a:pt x="11202" y="4526"/>
                  </a:lnTo>
                  <a:lnTo>
                    <a:pt x="11179" y="4598"/>
                  </a:lnTo>
                  <a:lnTo>
                    <a:pt x="11146" y="4869"/>
                  </a:lnTo>
                  <a:lnTo>
                    <a:pt x="11146" y="5140"/>
                  </a:lnTo>
                  <a:lnTo>
                    <a:pt x="11157" y="5462"/>
                  </a:lnTo>
                  <a:lnTo>
                    <a:pt x="11190" y="5761"/>
                  </a:lnTo>
                  <a:lnTo>
                    <a:pt x="11246" y="6047"/>
                  </a:lnTo>
                  <a:lnTo>
                    <a:pt x="11325" y="6318"/>
                  </a:lnTo>
                  <a:lnTo>
                    <a:pt x="11426" y="6568"/>
                  </a:lnTo>
                  <a:lnTo>
                    <a:pt x="11538" y="6811"/>
                  </a:lnTo>
                  <a:lnTo>
                    <a:pt x="11672" y="7046"/>
                  </a:lnTo>
                  <a:lnTo>
                    <a:pt x="11818" y="7268"/>
                  </a:lnTo>
                  <a:lnTo>
                    <a:pt x="11986" y="7475"/>
                  </a:lnTo>
                  <a:lnTo>
                    <a:pt x="12154" y="7675"/>
                  </a:lnTo>
                  <a:lnTo>
                    <a:pt x="12333" y="7875"/>
                  </a:lnTo>
                  <a:lnTo>
                    <a:pt x="12512" y="8060"/>
                  </a:lnTo>
                  <a:lnTo>
                    <a:pt x="12714" y="8246"/>
                  </a:lnTo>
                  <a:lnTo>
                    <a:pt x="12904" y="8424"/>
                  </a:lnTo>
                  <a:lnTo>
                    <a:pt x="13307" y="8774"/>
                  </a:lnTo>
                  <a:lnTo>
                    <a:pt x="13733" y="9145"/>
                  </a:lnTo>
                  <a:lnTo>
                    <a:pt x="13935" y="9338"/>
                  </a:lnTo>
                  <a:lnTo>
                    <a:pt x="14136" y="9531"/>
                  </a:lnTo>
                  <a:lnTo>
                    <a:pt x="14327" y="9724"/>
                  </a:lnTo>
                  <a:lnTo>
                    <a:pt x="14495" y="9931"/>
                  </a:lnTo>
                  <a:lnTo>
                    <a:pt x="14651" y="10138"/>
                  </a:lnTo>
                  <a:lnTo>
                    <a:pt x="14797" y="10359"/>
                  </a:lnTo>
                  <a:lnTo>
                    <a:pt x="14685" y="10438"/>
                  </a:lnTo>
                  <a:lnTo>
                    <a:pt x="14584" y="10516"/>
                  </a:lnTo>
                  <a:lnTo>
                    <a:pt x="14495" y="10609"/>
                  </a:lnTo>
                  <a:lnTo>
                    <a:pt x="14427" y="10702"/>
                  </a:lnTo>
                  <a:lnTo>
                    <a:pt x="14371" y="10802"/>
                  </a:lnTo>
                  <a:lnTo>
                    <a:pt x="14327" y="10909"/>
                  </a:lnTo>
                  <a:lnTo>
                    <a:pt x="14293" y="11016"/>
                  </a:lnTo>
                  <a:lnTo>
                    <a:pt x="14293" y="11123"/>
                  </a:lnTo>
                  <a:lnTo>
                    <a:pt x="14293" y="11223"/>
                  </a:lnTo>
                  <a:lnTo>
                    <a:pt x="14315" y="11330"/>
                  </a:lnTo>
                  <a:lnTo>
                    <a:pt x="14360" y="11423"/>
                  </a:lnTo>
                  <a:lnTo>
                    <a:pt x="14405" y="11523"/>
                  </a:lnTo>
                  <a:lnTo>
                    <a:pt x="14472" y="11616"/>
                  </a:lnTo>
                  <a:lnTo>
                    <a:pt x="14551" y="11701"/>
                  </a:lnTo>
                  <a:lnTo>
                    <a:pt x="14640" y="11780"/>
                  </a:lnTo>
                  <a:lnTo>
                    <a:pt x="14752" y="11858"/>
                  </a:lnTo>
                  <a:lnTo>
                    <a:pt x="14651" y="11937"/>
                  </a:lnTo>
                  <a:lnTo>
                    <a:pt x="14562" y="12015"/>
                  </a:lnTo>
                  <a:lnTo>
                    <a:pt x="14483" y="12101"/>
                  </a:lnTo>
                  <a:lnTo>
                    <a:pt x="14416" y="12194"/>
                  </a:lnTo>
                  <a:lnTo>
                    <a:pt x="14360" y="12287"/>
                  </a:lnTo>
                  <a:lnTo>
                    <a:pt x="14327" y="12387"/>
                  </a:lnTo>
                  <a:lnTo>
                    <a:pt x="14293" y="12494"/>
                  </a:lnTo>
                  <a:lnTo>
                    <a:pt x="14293" y="12601"/>
                  </a:lnTo>
                  <a:lnTo>
                    <a:pt x="14293" y="12701"/>
                  </a:lnTo>
                  <a:lnTo>
                    <a:pt x="14327" y="12808"/>
                  </a:lnTo>
                  <a:lnTo>
                    <a:pt x="14360" y="12908"/>
                  </a:lnTo>
                  <a:lnTo>
                    <a:pt x="14416" y="13008"/>
                  </a:lnTo>
                  <a:lnTo>
                    <a:pt x="14483" y="13101"/>
                  </a:lnTo>
                  <a:lnTo>
                    <a:pt x="14573" y="13193"/>
                  </a:lnTo>
                  <a:lnTo>
                    <a:pt x="14674" y="13279"/>
                  </a:lnTo>
                  <a:lnTo>
                    <a:pt x="14786" y="13358"/>
                  </a:lnTo>
                  <a:lnTo>
                    <a:pt x="14887" y="13422"/>
                  </a:lnTo>
                  <a:lnTo>
                    <a:pt x="14999" y="13472"/>
                  </a:lnTo>
                  <a:lnTo>
                    <a:pt x="15111" y="13522"/>
                  </a:lnTo>
                  <a:lnTo>
                    <a:pt x="15234" y="13565"/>
                  </a:lnTo>
                  <a:lnTo>
                    <a:pt x="15368" y="13600"/>
                  </a:lnTo>
                  <a:lnTo>
                    <a:pt x="15492" y="13629"/>
                  </a:lnTo>
                  <a:lnTo>
                    <a:pt x="15626" y="13650"/>
                  </a:lnTo>
                  <a:lnTo>
                    <a:pt x="15760" y="13665"/>
                  </a:lnTo>
                  <a:lnTo>
                    <a:pt x="15760" y="14086"/>
                  </a:lnTo>
                  <a:lnTo>
                    <a:pt x="15772" y="14229"/>
                  </a:lnTo>
                  <a:lnTo>
                    <a:pt x="15805" y="14364"/>
                  </a:lnTo>
                  <a:lnTo>
                    <a:pt x="15861" y="14500"/>
                  </a:lnTo>
                  <a:lnTo>
                    <a:pt x="15940" y="14628"/>
                  </a:lnTo>
                  <a:lnTo>
                    <a:pt x="16029" y="14750"/>
                  </a:lnTo>
                  <a:lnTo>
                    <a:pt x="16141" y="14864"/>
                  </a:lnTo>
                  <a:lnTo>
                    <a:pt x="16264" y="14971"/>
                  </a:lnTo>
                  <a:lnTo>
                    <a:pt x="16410" y="15071"/>
                  </a:lnTo>
                  <a:lnTo>
                    <a:pt x="16556" y="15164"/>
                  </a:lnTo>
                  <a:lnTo>
                    <a:pt x="16724" y="15242"/>
                  </a:lnTo>
                  <a:lnTo>
                    <a:pt x="16914" y="15314"/>
                  </a:lnTo>
                  <a:lnTo>
                    <a:pt x="17104" y="15371"/>
                  </a:lnTo>
                  <a:lnTo>
                    <a:pt x="17306" y="15421"/>
                  </a:lnTo>
                  <a:lnTo>
                    <a:pt x="17508" y="15449"/>
                  </a:lnTo>
                  <a:lnTo>
                    <a:pt x="17732" y="15471"/>
                  </a:lnTo>
                  <a:lnTo>
                    <a:pt x="17956" y="15478"/>
                  </a:lnTo>
                  <a:lnTo>
                    <a:pt x="18471" y="15478"/>
                  </a:lnTo>
                  <a:lnTo>
                    <a:pt x="18471" y="16028"/>
                  </a:lnTo>
                  <a:lnTo>
                    <a:pt x="18471" y="16085"/>
                  </a:lnTo>
                  <a:lnTo>
                    <a:pt x="18449" y="16142"/>
                  </a:lnTo>
                  <a:lnTo>
                    <a:pt x="18426" y="16192"/>
                  </a:lnTo>
                  <a:lnTo>
                    <a:pt x="18404" y="16242"/>
                  </a:lnTo>
                  <a:lnTo>
                    <a:pt x="18370" y="16292"/>
                  </a:lnTo>
                  <a:lnTo>
                    <a:pt x="18325" y="16335"/>
                  </a:lnTo>
                  <a:lnTo>
                    <a:pt x="18269" y="16378"/>
                  </a:lnTo>
                  <a:lnTo>
                    <a:pt x="18213" y="16420"/>
                  </a:lnTo>
                  <a:lnTo>
                    <a:pt x="18157" y="16456"/>
                  </a:lnTo>
                  <a:lnTo>
                    <a:pt x="18090" y="16485"/>
                  </a:lnTo>
                  <a:lnTo>
                    <a:pt x="18023" y="16513"/>
                  </a:lnTo>
                  <a:lnTo>
                    <a:pt x="17945" y="16535"/>
                  </a:lnTo>
                  <a:lnTo>
                    <a:pt x="17866" y="16556"/>
                  </a:lnTo>
                  <a:lnTo>
                    <a:pt x="17788" y="16570"/>
                  </a:lnTo>
                  <a:lnTo>
                    <a:pt x="17698" y="16577"/>
                  </a:lnTo>
                  <a:lnTo>
                    <a:pt x="6934" y="16577"/>
                  </a:lnTo>
                  <a:lnTo>
                    <a:pt x="6856" y="16570"/>
                  </a:lnTo>
                  <a:lnTo>
                    <a:pt x="6766" y="16556"/>
                  </a:lnTo>
                  <a:lnTo>
                    <a:pt x="6688" y="16535"/>
                  </a:lnTo>
                  <a:lnTo>
                    <a:pt x="6620" y="16513"/>
                  </a:lnTo>
                  <a:lnTo>
                    <a:pt x="6542" y="16485"/>
                  </a:lnTo>
                  <a:lnTo>
                    <a:pt x="6475" y="16456"/>
                  </a:lnTo>
                  <a:lnTo>
                    <a:pt x="6419" y="16420"/>
                  </a:lnTo>
                  <a:lnTo>
                    <a:pt x="6363" y="16378"/>
                  </a:lnTo>
                  <a:lnTo>
                    <a:pt x="6318" y="16335"/>
                  </a:lnTo>
                  <a:lnTo>
                    <a:pt x="6273" y="16292"/>
                  </a:lnTo>
                  <a:lnTo>
                    <a:pt x="6228" y="16242"/>
                  </a:lnTo>
                  <a:lnTo>
                    <a:pt x="6206" y="16192"/>
                  </a:lnTo>
                  <a:lnTo>
                    <a:pt x="6183" y="16142"/>
                  </a:lnTo>
                  <a:lnTo>
                    <a:pt x="6172" y="16085"/>
                  </a:lnTo>
                  <a:lnTo>
                    <a:pt x="6161" y="16028"/>
                  </a:lnTo>
                  <a:lnTo>
                    <a:pt x="6161" y="13043"/>
                  </a:lnTo>
                  <a:lnTo>
                    <a:pt x="6430" y="13022"/>
                  </a:lnTo>
                  <a:lnTo>
                    <a:pt x="6699" y="12993"/>
                  </a:lnTo>
                  <a:lnTo>
                    <a:pt x="6956" y="12958"/>
                  </a:lnTo>
                  <a:lnTo>
                    <a:pt x="7203" y="12915"/>
                  </a:lnTo>
                  <a:lnTo>
                    <a:pt x="7460" y="12865"/>
                  </a:lnTo>
                  <a:lnTo>
                    <a:pt x="7696" y="12808"/>
                  </a:lnTo>
                  <a:lnTo>
                    <a:pt x="7942" y="12744"/>
                  </a:lnTo>
                  <a:lnTo>
                    <a:pt x="8166" y="12672"/>
                  </a:lnTo>
                  <a:lnTo>
                    <a:pt x="8401" y="12594"/>
                  </a:lnTo>
                  <a:lnTo>
                    <a:pt x="8614" y="12515"/>
                  </a:lnTo>
                  <a:lnTo>
                    <a:pt x="8827" y="12422"/>
                  </a:lnTo>
                  <a:lnTo>
                    <a:pt x="9040" y="12330"/>
                  </a:lnTo>
                  <a:lnTo>
                    <a:pt x="9241" y="12222"/>
                  </a:lnTo>
                  <a:lnTo>
                    <a:pt x="9432" y="12115"/>
                  </a:lnTo>
                  <a:lnTo>
                    <a:pt x="9611" y="12008"/>
                  </a:lnTo>
                  <a:lnTo>
                    <a:pt x="9790" y="11887"/>
                  </a:lnTo>
                  <a:lnTo>
                    <a:pt x="9958" y="11766"/>
                  </a:lnTo>
                  <a:lnTo>
                    <a:pt x="10115" y="11637"/>
                  </a:lnTo>
                  <a:lnTo>
                    <a:pt x="10272" y="11509"/>
                  </a:lnTo>
                  <a:lnTo>
                    <a:pt x="10406" y="11373"/>
                  </a:lnTo>
                  <a:lnTo>
                    <a:pt x="10541" y="11230"/>
                  </a:lnTo>
                  <a:lnTo>
                    <a:pt x="10664" y="11087"/>
                  </a:lnTo>
                  <a:lnTo>
                    <a:pt x="10776" y="10937"/>
                  </a:lnTo>
                  <a:lnTo>
                    <a:pt x="10877" y="10787"/>
                  </a:lnTo>
                  <a:lnTo>
                    <a:pt x="10966" y="10630"/>
                  </a:lnTo>
                  <a:lnTo>
                    <a:pt x="11045" y="10473"/>
                  </a:lnTo>
                  <a:lnTo>
                    <a:pt x="11112" y="10309"/>
                  </a:lnTo>
                  <a:lnTo>
                    <a:pt x="11168" y="10145"/>
                  </a:lnTo>
                  <a:lnTo>
                    <a:pt x="11213" y="9981"/>
                  </a:lnTo>
                  <a:lnTo>
                    <a:pt x="11246" y="9809"/>
                  </a:lnTo>
                  <a:lnTo>
                    <a:pt x="11269" y="9638"/>
                  </a:lnTo>
                  <a:lnTo>
                    <a:pt x="11269" y="9467"/>
                  </a:lnTo>
                  <a:lnTo>
                    <a:pt x="11269" y="9281"/>
                  </a:lnTo>
                  <a:lnTo>
                    <a:pt x="11246" y="9095"/>
                  </a:lnTo>
                  <a:lnTo>
                    <a:pt x="11213" y="8917"/>
                  </a:lnTo>
                  <a:lnTo>
                    <a:pt x="11157" y="8738"/>
                  </a:lnTo>
                  <a:lnTo>
                    <a:pt x="11090" y="8567"/>
                  </a:lnTo>
                  <a:lnTo>
                    <a:pt x="11022" y="8396"/>
                  </a:lnTo>
                  <a:lnTo>
                    <a:pt x="10933" y="8232"/>
                  </a:lnTo>
                  <a:lnTo>
                    <a:pt x="10832" y="8067"/>
                  </a:lnTo>
                  <a:lnTo>
                    <a:pt x="10720" y="7910"/>
                  </a:lnTo>
                  <a:lnTo>
                    <a:pt x="10597" y="7753"/>
                  </a:lnTo>
                  <a:lnTo>
                    <a:pt x="10451" y="7603"/>
                  </a:lnTo>
                  <a:lnTo>
                    <a:pt x="10305" y="7453"/>
                  </a:lnTo>
                  <a:lnTo>
                    <a:pt x="10149" y="7318"/>
                  </a:lnTo>
                  <a:lnTo>
                    <a:pt x="9981" y="7182"/>
                  </a:lnTo>
                  <a:lnTo>
                    <a:pt x="9801" y="7046"/>
                  </a:lnTo>
                  <a:lnTo>
                    <a:pt x="9622" y="6925"/>
                  </a:lnTo>
                  <a:lnTo>
                    <a:pt x="9421" y="6804"/>
                  </a:lnTo>
                  <a:lnTo>
                    <a:pt x="9219" y="6690"/>
                  </a:lnTo>
                  <a:lnTo>
                    <a:pt x="9006" y="6582"/>
                  </a:lnTo>
                  <a:lnTo>
                    <a:pt x="8782" y="6482"/>
                  </a:lnTo>
                  <a:lnTo>
                    <a:pt x="8558" y="6390"/>
                  </a:lnTo>
                  <a:lnTo>
                    <a:pt x="8323" y="6304"/>
                  </a:lnTo>
                  <a:lnTo>
                    <a:pt x="8076" y="6225"/>
                  </a:lnTo>
                  <a:lnTo>
                    <a:pt x="7830" y="6154"/>
                  </a:lnTo>
                  <a:lnTo>
                    <a:pt x="7572" y="6090"/>
                  </a:lnTo>
                  <a:lnTo>
                    <a:pt x="7315" y="6033"/>
                  </a:lnTo>
                  <a:lnTo>
                    <a:pt x="7046" y="5983"/>
                  </a:lnTo>
                  <a:lnTo>
                    <a:pt x="6766" y="5947"/>
                  </a:lnTo>
                  <a:lnTo>
                    <a:pt x="6497" y="5911"/>
                  </a:lnTo>
                  <a:lnTo>
                    <a:pt x="6217" y="5890"/>
                  </a:lnTo>
                  <a:lnTo>
                    <a:pt x="5926" y="5876"/>
                  </a:lnTo>
                  <a:lnTo>
                    <a:pt x="5635" y="5868"/>
                  </a:lnTo>
                  <a:lnTo>
                    <a:pt x="5343" y="5876"/>
                  </a:lnTo>
                  <a:lnTo>
                    <a:pt x="5063" y="5890"/>
                  </a:lnTo>
                  <a:lnTo>
                    <a:pt x="4783" y="5911"/>
                  </a:lnTo>
                  <a:lnTo>
                    <a:pt x="4503" y="5947"/>
                  </a:lnTo>
                  <a:lnTo>
                    <a:pt x="4234" y="5983"/>
                  </a:lnTo>
                  <a:lnTo>
                    <a:pt x="3966" y="6033"/>
                  </a:lnTo>
                  <a:lnTo>
                    <a:pt x="3697" y="6090"/>
                  </a:lnTo>
                  <a:lnTo>
                    <a:pt x="3450" y="6154"/>
                  </a:lnTo>
                  <a:lnTo>
                    <a:pt x="3193" y="6225"/>
                  </a:lnTo>
                  <a:lnTo>
                    <a:pt x="2958" y="6304"/>
                  </a:lnTo>
                  <a:lnTo>
                    <a:pt x="2722" y="6390"/>
                  </a:lnTo>
                  <a:lnTo>
                    <a:pt x="2487" y="6482"/>
                  </a:lnTo>
                  <a:lnTo>
                    <a:pt x="2263" y="6582"/>
                  </a:lnTo>
                  <a:lnTo>
                    <a:pt x="2050" y="6690"/>
                  </a:lnTo>
                  <a:lnTo>
                    <a:pt x="1849" y="6804"/>
                  </a:lnTo>
                  <a:lnTo>
                    <a:pt x="1658" y="6925"/>
                  </a:lnTo>
                  <a:lnTo>
                    <a:pt x="1468" y="7046"/>
                  </a:lnTo>
                  <a:lnTo>
                    <a:pt x="1289" y="7182"/>
                  </a:lnTo>
                  <a:lnTo>
                    <a:pt x="1121" y="7318"/>
                  </a:lnTo>
                  <a:lnTo>
                    <a:pt x="964" y="7453"/>
                  </a:lnTo>
                  <a:lnTo>
                    <a:pt x="818" y="7603"/>
                  </a:lnTo>
                  <a:lnTo>
                    <a:pt x="684" y="7753"/>
                  </a:lnTo>
                  <a:lnTo>
                    <a:pt x="561" y="7910"/>
                  </a:lnTo>
                  <a:lnTo>
                    <a:pt x="449" y="8067"/>
                  </a:lnTo>
                  <a:lnTo>
                    <a:pt x="348" y="8232"/>
                  </a:lnTo>
                  <a:lnTo>
                    <a:pt x="258" y="8396"/>
                  </a:lnTo>
                  <a:lnTo>
                    <a:pt x="180" y="8567"/>
                  </a:lnTo>
                  <a:lnTo>
                    <a:pt x="112" y="8738"/>
                  </a:lnTo>
                  <a:lnTo>
                    <a:pt x="68" y="8917"/>
                  </a:lnTo>
                  <a:lnTo>
                    <a:pt x="34" y="9095"/>
                  </a:lnTo>
                  <a:lnTo>
                    <a:pt x="12" y="9281"/>
                  </a:lnTo>
                  <a:lnTo>
                    <a:pt x="0" y="9467"/>
                  </a:lnTo>
                  <a:lnTo>
                    <a:pt x="12" y="9638"/>
                  </a:lnTo>
                  <a:lnTo>
                    <a:pt x="23" y="9809"/>
                  </a:lnTo>
                  <a:lnTo>
                    <a:pt x="56" y="9981"/>
                  </a:lnTo>
                  <a:lnTo>
                    <a:pt x="101" y="10145"/>
                  </a:lnTo>
                  <a:lnTo>
                    <a:pt x="157" y="10309"/>
                  </a:lnTo>
                  <a:lnTo>
                    <a:pt x="225" y="10473"/>
                  </a:lnTo>
                  <a:lnTo>
                    <a:pt x="303" y="10630"/>
                  </a:lnTo>
                  <a:lnTo>
                    <a:pt x="393" y="10787"/>
                  </a:lnTo>
                  <a:lnTo>
                    <a:pt x="493" y="10937"/>
                  </a:lnTo>
                  <a:lnTo>
                    <a:pt x="605" y="11087"/>
                  </a:lnTo>
                  <a:lnTo>
                    <a:pt x="729" y="11230"/>
                  </a:lnTo>
                  <a:lnTo>
                    <a:pt x="863" y="11373"/>
                  </a:lnTo>
                  <a:lnTo>
                    <a:pt x="1009" y="11509"/>
                  </a:lnTo>
                  <a:lnTo>
                    <a:pt x="1154" y="11637"/>
                  </a:lnTo>
                  <a:lnTo>
                    <a:pt x="1311" y="11766"/>
                  </a:lnTo>
                  <a:lnTo>
                    <a:pt x="1479" y="11887"/>
                  </a:lnTo>
                  <a:lnTo>
                    <a:pt x="1658" y="12008"/>
                  </a:lnTo>
                  <a:lnTo>
                    <a:pt x="1837" y="12115"/>
                  </a:lnTo>
                  <a:lnTo>
                    <a:pt x="2039" y="12222"/>
                  </a:lnTo>
                  <a:lnTo>
                    <a:pt x="2241" y="12330"/>
                  </a:lnTo>
                  <a:lnTo>
                    <a:pt x="2442" y="12422"/>
                  </a:lnTo>
                  <a:lnTo>
                    <a:pt x="2655" y="12515"/>
                  </a:lnTo>
                  <a:lnTo>
                    <a:pt x="2879" y="12594"/>
                  </a:lnTo>
                  <a:lnTo>
                    <a:pt x="3103" y="12672"/>
                  </a:lnTo>
                  <a:lnTo>
                    <a:pt x="3338" y="12744"/>
                  </a:lnTo>
                  <a:lnTo>
                    <a:pt x="3574" y="12808"/>
                  </a:lnTo>
                  <a:lnTo>
                    <a:pt x="3820" y="12865"/>
                  </a:lnTo>
                  <a:lnTo>
                    <a:pt x="4066" y="12915"/>
                  </a:lnTo>
                  <a:lnTo>
                    <a:pt x="4324" y="12958"/>
                  </a:lnTo>
                  <a:lnTo>
                    <a:pt x="4582" y="12993"/>
                  </a:lnTo>
                  <a:lnTo>
                    <a:pt x="4839" y="13022"/>
                  </a:lnTo>
                  <a:lnTo>
                    <a:pt x="5108" y="13043"/>
                  </a:lnTo>
                  <a:lnTo>
                    <a:pt x="5108" y="16028"/>
                  </a:lnTo>
                  <a:lnTo>
                    <a:pt x="5119" y="16156"/>
                  </a:lnTo>
                  <a:lnTo>
                    <a:pt x="5142" y="16278"/>
                  </a:lnTo>
                  <a:lnTo>
                    <a:pt x="5198" y="16392"/>
                  </a:lnTo>
                  <a:lnTo>
                    <a:pt x="5254" y="16506"/>
                  </a:lnTo>
                  <a:lnTo>
                    <a:pt x="5343" y="16613"/>
                  </a:lnTo>
                  <a:lnTo>
                    <a:pt x="5433" y="16713"/>
                  </a:lnTo>
                  <a:lnTo>
                    <a:pt x="5545" y="16806"/>
                  </a:lnTo>
                  <a:lnTo>
                    <a:pt x="5668" y="16892"/>
                  </a:lnTo>
                  <a:lnTo>
                    <a:pt x="5803" y="16970"/>
                  </a:lnTo>
                  <a:lnTo>
                    <a:pt x="5959" y="17041"/>
                  </a:lnTo>
                  <a:lnTo>
                    <a:pt x="6116" y="17106"/>
                  </a:lnTo>
                  <a:lnTo>
                    <a:pt x="6284" y="17156"/>
                  </a:lnTo>
                  <a:lnTo>
                    <a:pt x="6452" y="17199"/>
                  </a:lnTo>
                  <a:lnTo>
                    <a:pt x="6643" y="17227"/>
                  </a:lnTo>
                  <a:lnTo>
                    <a:pt x="6833" y="17248"/>
                  </a:lnTo>
                  <a:lnTo>
                    <a:pt x="17810" y="17248"/>
                  </a:lnTo>
                  <a:lnTo>
                    <a:pt x="18001" y="17227"/>
                  </a:lnTo>
                  <a:lnTo>
                    <a:pt x="18180" y="17199"/>
                  </a:lnTo>
                  <a:lnTo>
                    <a:pt x="18359" y="17156"/>
                  </a:lnTo>
                  <a:lnTo>
                    <a:pt x="18527" y="17106"/>
                  </a:lnTo>
                  <a:lnTo>
                    <a:pt x="18684" y="17041"/>
                  </a:lnTo>
                  <a:lnTo>
                    <a:pt x="18829" y="16970"/>
                  </a:lnTo>
                  <a:lnTo>
                    <a:pt x="18964" y="16892"/>
                  </a:lnTo>
                  <a:lnTo>
                    <a:pt x="19087" y="16806"/>
                  </a:lnTo>
                  <a:lnTo>
                    <a:pt x="19199" y="16713"/>
                  </a:lnTo>
                  <a:lnTo>
                    <a:pt x="19300" y="16613"/>
                  </a:lnTo>
                  <a:lnTo>
                    <a:pt x="19378" y="16506"/>
                  </a:lnTo>
                  <a:lnTo>
                    <a:pt x="19446" y="16392"/>
                  </a:lnTo>
                  <a:lnTo>
                    <a:pt x="19490" y="16278"/>
                  </a:lnTo>
                  <a:lnTo>
                    <a:pt x="19513" y="16156"/>
                  </a:lnTo>
                  <a:lnTo>
                    <a:pt x="19524" y="16028"/>
                  </a:lnTo>
                  <a:lnTo>
                    <a:pt x="19524" y="15478"/>
                  </a:lnTo>
                  <a:lnTo>
                    <a:pt x="20050" y="15478"/>
                  </a:lnTo>
                  <a:lnTo>
                    <a:pt x="20274" y="15471"/>
                  </a:lnTo>
                  <a:lnTo>
                    <a:pt x="20487" y="15449"/>
                  </a:lnTo>
                  <a:lnTo>
                    <a:pt x="20700" y="15421"/>
                  </a:lnTo>
                  <a:lnTo>
                    <a:pt x="20902" y="15371"/>
                  </a:lnTo>
                  <a:lnTo>
                    <a:pt x="21092" y="15314"/>
                  </a:lnTo>
                  <a:lnTo>
                    <a:pt x="21271" y="15242"/>
                  </a:lnTo>
                  <a:lnTo>
                    <a:pt x="21439" y="15164"/>
                  </a:lnTo>
                  <a:lnTo>
                    <a:pt x="21596" y="15071"/>
                  </a:lnTo>
                  <a:lnTo>
                    <a:pt x="21731" y="14971"/>
                  </a:lnTo>
                  <a:lnTo>
                    <a:pt x="21865" y="14864"/>
                  </a:lnTo>
                  <a:lnTo>
                    <a:pt x="21977" y="14750"/>
                  </a:lnTo>
                  <a:lnTo>
                    <a:pt x="22067" y="14628"/>
                  </a:lnTo>
                  <a:lnTo>
                    <a:pt x="22134" y="14500"/>
                  </a:lnTo>
                  <a:lnTo>
                    <a:pt x="22190" y="14364"/>
                  </a:lnTo>
                  <a:lnTo>
                    <a:pt x="22223" y="14229"/>
                  </a:lnTo>
                  <a:lnTo>
                    <a:pt x="22235" y="14086"/>
                  </a:lnTo>
                  <a:lnTo>
                    <a:pt x="22235" y="13657"/>
                  </a:lnTo>
                  <a:lnTo>
                    <a:pt x="22391" y="13643"/>
                  </a:lnTo>
                  <a:lnTo>
                    <a:pt x="22537" y="13615"/>
                  </a:lnTo>
                  <a:lnTo>
                    <a:pt x="22683" y="13579"/>
                  </a:lnTo>
                  <a:lnTo>
                    <a:pt x="22817" y="13543"/>
                  </a:lnTo>
                  <a:lnTo>
                    <a:pt x="22940" y="13493"/>
                  </a:lnTo>
                  <a:lnTo>
                    <a:pt x="23063" y="13436"/>
                  </a:lnTo>
                  <a:lnTo>
                    <a:pt x="23175" y="13372"/>
                  </a:lnTo>
                  <a:lnTo>
                    <a:pt x="23287" y="13308"/>
                  </a:lnTo>
                  <a:lnTo>
                    <a:pt x="23377" y="13229"/>
                  </a:lnTo>
                  <a:lnTo>
                    <a:pt x="23455" y="13151"/>
                  </a:lnTo>
                  <a:lnTo>
                    <a:pt x="23534" y="13065"/>
                  </a:lnTo>
                  <a:lnTo>
                    <a:pt x="23590" y="12979"/>
                  </a:lnTo>
                  <a:lnTo>
                    <a:pt x="23646" y="12886"/>
                  </a:lnTo>
                  <a:lnTo>
                    <a:pt x="23680" y="12794"/>
                  </a:lnTo>
                  <a:lnTo>
                    <a:pt x="23702" y="12694"/>
                  </a:lnTo>
                  <a:lnTo>
                    <a:pt x="23713" y="12594"/>
                  </a:lnTo>
                  <a:lnTo>
                    <a:pt x="23702" y="12487"/>
                  </a:lnTo>
                  <a:lnTo>
                    <a:pt x="23680" y="12387"/>
                  </a:lnTo>
                  <a:lnTo>
                    <a:pt x="23635" y="12287"/>
                  </a:lnTo>
                  <a:lnTo>
                    <a:pt x="23590" y="12187"/>
                  </a:lnTo>
                  <a:lnTo>
                    <a:pt x="23523" y="12101"/>
                  </a:lnTo>
                  <a:lnTo>
                    <a:pt x="23444" y="12008"/>
                  </a:lnTo>
                  <a:lnTo>
                    <a:pt x="23343" y="11930"/>
                  </a:lnTo>
                  <a:lnTo>
                    <a:pt x="23243" y="11858"/>
                  </a:lnTo>
                  <a:lnTo>
                    <a:pt x="23343" y="11780"/>
                  </a:lnTo>
                  <a:lnTo>
                    <a:pt x="23444" y="11701"/>
                  </a:lnTo>
                  <a:lnTo>
                    <a:pt x="23523" y="11616"/>
                  </a:lnTo>
                  <a:lnTo>
                    <a:pt x="23590" y="11523"/>
                  </a:lnTo>
                  <a:lnTo>
                    <a:pt x="23635" y="11423"/>
                  </a:lnTo>
                  <a:lnTo>
                    <a:pt x="23680" y="11323"/>
                  </a:lnTo>
                  <a:lnTo>
                    <a:pt x="23702" y="11223"/>
                  </a:lnTo>
                  <a:lnTo>
                    <a:pt x="23713" y="11116"/>
                  </a:lnTo>
                  <a:lnTo>
                    <a:pt x="23702" y="11009"/>
                  </a:lnTo>
                  <a:lnTo>
                    <a:pt x="23668" y="10902"/>
                  </a:lnTo>
                  <a:lnTo>
                    <a:pt x="23635" y="10795"/>
                  </a:lnTo>
                  <a:lnTo>
                    <a:pt x="23579" y="10695"/>
                  </a:lnTo>
                  <a:lnTo>
                    <a:pt x="23500" y="10602"/>
                  </a:lnTo>
                  <a:lnTo>
                    <a:pt x="23422" y="10516"/>
                  </a:lnTo>
                  <a:lnTo>
                    <a:pt x="23321" y="10430"/>
                  </a:lnTo>
                  <a:lnTo>
                    <a:pt x="23209" y="10352"/>
                  </a:lnTo>
                  <a:lnTo>
                    <a:pt x="23355" y="10138"/>
                  </a:lnTo>
                  <a:lnTo>
                    <a:pt x="23511" y="9924"/>
                  </a:lnTo>
                  <a:lnTo>
                    <a:pt x="23680" y="9724"/>
                  </a:lnTo>
                  <a:lnTo>
                    <a:pt x="23870" y="9524"/>
                  </a:lnTo>
                  <a:lnTo>
                    <a:pt x="24060" y="9338"/>
                  </a:lnTo>
                  <a:lnTo>
                    <a:pt x="24262" y="9145"/>
                  </a:lnTo>
                  <a:lnTo>
                    <a:pt x="24699" y="8774"/>
                  </a:lnTo>
                  <a:lnTo>
                    <a:pt x="25091" y="8424"/>
                  </a:lnTo>
                  <a:lnTo>
                    <a:pt x="25292" y="8246"/>
                  </a:lnTo>
                  <a:lnTo>
                    <a:pt x="25483" y="8060"/>
                  </a:lnTo>
                  <a:lnTo>
                    <a:pt x="25673" y="7875"/>
                  </a:lnTo>
                  <a:lnTo>
                    <a:pt x="25853" y="7675"/>
                  </a:lnTo>
                  <a:lnTo>
                    <a:pt x="26021" y="7475"/>
                  </a:lnTo>
                  <a:lnTo>
                    <a:pt x="26177" y="7268"/>
                  </a:lnTo>
                  <a:lnTo>
                    <a:pt x="26323" y="7046"/>
                  </a:lnTo>
                  <a:lnTo>
                    <a:pt x="26457" y="6811"/>
                  </a:lnTo>
                  <a:lnTo>
                    <a:pt x="26569" y="6568"/>
                  </a:lnTo>
                  <a:lnTo>
                    <a:pt x="26670" y="6318"/>
                  </a:lnTo>
                  <a:lnTo>
                    <a:pt x="26749" y="6047"/>
                  </a:lnTo>
                  <a:lnTo>
                    <a:pt x="26805" y="5761"/>
                  </a:lnTo>
                  <a:lnTo>
                    <a:pt x="26849" y="5462"/>
                  </a:lnTo>
                  <a:lnTo>
                    <a:pt x="26861" y="5140"/>
                  </a:lnTo>
                  <a:lnTo>
                    <a:pt x="26849" y="4869"/>
                  </a:lnTo>
                  <a:lnTo>
                    <a:pt x="26816" y="4598"/>
                  </a:lnTo>
                  <a:lnTo>
                    <a:pt x="26771" y="4334"/>
                  </a:lnTo>
                  <a:lnTo>
                    <a:pt x="26704" y="4069"/>
                  </a:lnTo>
                  <a:lnTo>
                    <a:pt x="26625" y="3820"/>
                  </a:lnTo>
                  <a:lnTo>
                    <a:pt x="26525" y="3570"/>
                  </a:lnTo>
                  <a:lnTo>
                    <a:pt x="26401" y="3327"/>
                  </a:lnTo>
                  <a:lnTo>
                    <a:pt x="26256" y="3084"/>
                  </a:lnTo>
                  <a:lnTo>
                    <a:pt x="26099" y="2856"/>
                  </a:lnTo>
                  <a:lnTo>
                    <a:pt x="25931" y="2627"/>
                  </a:lnTo>
                  <a:lnTo>
                    <a:pt x="25741" y="2413"/>
                  </a:lnTo>
                  <a:lnTo>
                    <a:pt x="25528" y="2199"/>
                  </a:lnTo>
                  <a:lnTo>
                    <a:pt x="25304" y="1992"/>
                  </a:lnTo>
                  <a:lnTo>
                    <a:pt x="25057" y="1792"/>
                  </a:lnTo>
                  <a:lnTo>
                    <a:pt x="24800" y="1606"/>
                  </a:lnTo>
                  <a:lnTo>
                    <a:pt x="24520" y="1421"/>
                  </a:lnTo>
                  <a:lnTo>
                    <a:pt x="24240" y="1249"/>
                  </a:lnTo>
                  <a:lnTo>
                    <a:pt x="23948" y="1092"/>
                  </a:lnTo>
                  <a:lnTo>
                    <a:pt x="23646" y="950"/>
                  </a:lnTo>
                  <a:lnTo>
                    <a:pt x="23321" y="807"/>
                  </a:lnTo>
                  <a:lnTo>
                    <a:pt x="22996" y="678"/>
                  </a:lnTo>
                  <a:lnTo>
                    <a:pt x="22671" y="564"/>
                  </a:lnTo>
                  <a:lnTo>
                    <a:pt x="22324" y="457"/>
                  </a:lnTo>
                  <a:lnTo>
                    <a:pt x="21977" y="357"/>
                  </a:lnTo>
                  <a:lnTo>
                    <a:pt x="21619" y="271"/>
                  </a:lnTo>
                  <a:lnTo>
                    <a:pt x="21260" y="200"/>
                  </a:lnTo>
                  <a:lnTo>
                    <a:pt x="20890" y="136"/>
                  </a:lnTo>
                  <a:lnTo>
                    <a:pt x="20521" y="86"/>
                  </a:lnTo>
                  <a:lnTo>
                    <a:pt x="20140" y="43"/>
                  </a:lnTo>
                  <a:lnTo>
                    <a:pt x="19759" y="21"/>
                  </a:lnTo>
                  <a:lnTo>
                    <a:pt x="193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5"/>
            <p:cNvSpPr/>
            <p:nvPr/>
          </p:nvSpPr>
          <p:spPr>
            <a:xfrm flipH="1">
              <a:off x="3362348" y="3235500"/>
              <a:ext cx="54396" cy="108000"/>
            </a:xfrm>
            <a:custGeom>
              <a:avLst/>
              <a:gdLst/>
              <a:ahLst/>
              <a:cxnLst/>
              <a:rect l="l" t="t" r="r" b="b"/>
              <a:pathLst>
                <a:path w="3350" h="4320" extrusionOk="0">
                  <a:moveTo>
                    <a:pt x="1356" y="0"/>
                  </a:moveTo>
                  <a:lnTo>
                    <a:pt x="1255" y="15"/>
                  </a:lnTo>
                  <a:lnTo>
                    <a:pt x="1154" y="36"/>
                  </a:lnTo>
                  <a:lnTo>
                    <a:pt x="1065" y="72"/>
                  </a:lnTo>
                  <a:lnTo>
                    <a:pt x="986" y="115"/>
                  </a:lnTo>
                  <a:lnTo>
                    <a:pt x="930" y="172"/>
                  </a:lnTo>
                  <a:lnTo>
                    <a:pt x="897" y="229"/>
                  </a:lnTo>
                  <a:lnTo>
                    <a:pt x="874" y="293"/>
                  </a:lnTo>
                  <a:lnTo>
                    <a:pt x="863" y="357"/>
                  </a:lnTo>
                  <a:lnTo>
                    <a:pt x="886" y="422"/>
                  </a:lnTo>
                  <a:lnTo>
                    <a:pt x="919" y="486"/>
                  </a:lnTo>
                  <a:lnTo>
                    <a:pt x="1961" y="1821"/>
                  </a:lnTo>
                  <a:lnTo>
                    <a:pt x="527" y="1821"/>
                  </a:lnTo>
                  <a:lnTo>
                    <a:pt x="460" y="1828"/>
                  </a:lnTo>
                  <a:lnTo>
                    <a:pt x="393" y="1835"/>
                  </a:lnTo>
                  <a:lnTo>
                    <a:pt x="325" y="1850"/>
                  </a:lnTo>
                  <a:lnTo>
                    <a:pt x="269" y="1864"/>
                  </a:lnTo>
                  <a:lnTo>
                    <a:pt x="213" y="1892"/>
                  </a:lnTo>
                  <a:lnTo>
                    <a:pt x="157" y="1914"/>
                  </a:lnTo>
                  <a:lnTo>
                    <a:pt x="113" y="1950"/>
                  </a:lnTo>
                  <a:lnTo>
                    <a:pt x="79" y="1985"/>
                  </a:lnTo>
                  <a:lnTo>
                    <a:pt x="45" y="2021"/>
                  </a:lnTo>
                  <a:lnTo>
                    <a:pt x="23" y="2064"/>
                  </a:lnTo>
                  <a:lnTo>
                    <a:pt x="1" y="2099"/>
                  </a:lnTo>
                  <a:lnTo>
                    <a:pt x="1" y="2142"/>
                  </a:lnTo>
                  <a:lnTo>
                    <a:pt x="1" y="2185"/>
                  </a:lnTo>
                  <a:lnTo>
                    <a:pt x="12" y="2228"/>
                  </a:lnTo>
                  <a:lnTo>
                    <a:pt x="23" y="2271"/>
                  </a:lnTo>
                  <a:lnTo>
                    <a:pt x="57" y="2314"/>
                  </a:lnTo>
                  <a:lnTo>
                    <a:pt x="1479" y="4134"/>
                  </a:lnTo>
                  <a:lnTo>
                    <a:pt x="1513" y="4177"/>
                  </a:lnTo>
                  <a:lnTo>
                    <a:pt x="1558" y="4213"/>
                  </a:lnTo>
                  <a:lnTo>
                    <a:pt x="1614" y="4248"/>
                  </a:lnTo>
                  <a:lnTo>
                    <a:pt x="1670" y="4270"/>
                  </a:lnTo>
                  <a:lnTo>
                    <a:pt x="1737" y="4291"/>
                  </a:lnTo>
                  <a:lnTo>
                    <a:pt x="1804" y="4313"/>
                  </a:lnTo>
                  <a:lnTo>
                    <a:pt x="1882" y="4320"/>
                  </a:lnTo>
                  <a:lnTo>
                    <a:pt x="2006" y="4320"/>
                  </a:lnTo>
                  <a:lnTo>
                    <a:pt x="2073" y="4313"/>
                  </a:lnTo>
                  <a:lnTo>
                    <a:pt x="2129" y="4305"/>
                  </a:lnTo>
                  <a:lnTo>
                    <a:pt x="2185" y="4284"/>
                  </a:lnTo>
                  <a:lnTo>
                    <a:pt x="2274" y="4248"/>
                  </a:lnTo>
                  <a:lnTo>
                    <a:pt x="2353" y="4206"/>
                  </a:lnTo>
                  <a:lnTo>
                    <a:pt x="2409" y="4148"/>
                  </a:lnTo>
                  <a:lnTo>
                    <a:pt x="2454" y="4091"/>
                  </a:lnTo>
                  <a:lnTo>
                    <a:pt x="2476" y="4027"/>
                  </a:lnTo>
                  <a:lnTo>
                    <a:pt x="2476" y="3963"/>
                  </a:lnTo>
                  <a:lnTo>
                    <a:pt x="2465" y="3899"/>
                  </a:lnTo>
                  <a:lnTo>
                    <a:pt x="2420" y="3834"/>
                  </a:lnTo>
                  <a:lnTo>
                    <a:pt x="1378" y="2499"/>
                  </a:lnTo>
                  <a:lnTo>
                    <a:pt x="2812" y="2499"/>
                  </a:lnTo>
                  <a:lnTo>
                    <a:pt x="2891" y="2492"/>
                  </a:lnTo>
                  <a:lnTo>
                    <a:pt x="2947" y="2485"/>
                  </a:lnTo>
                  <a:lnTo>
                    <a:pt x="3014" y="2471"/>
                  </a:lnTo>
                  <a:lnTo>
                    <a:pt x="3070" y="2456"/>
                  </a:lnTo>
                  <a:lnTo>
                    <a:pt x="3126" y="2435"/>
                  </a:lnTo>
                  <a:lnTo>
                    <a:pt x="3182" y="2406"/>
                  </a:lnTo>
                  <a:lnTo>
                    <a:pt x="3227" y="2371"/>
                  </a:lnTo>
                  <a:lnTo>
                    <a:pt x="3271" y="2335"/>
                  </a:lnTo>
                  <a:lnTo>
                    <a:pt x="3294" y="2299"/>
                  </a:lnTo>
                  <a:lnTo>
                    <a:pt x="3327" y="2257"/>
                  </a:lnTo>
                  <a:lnTo>
                    <a:pt x="3339" y="2221"/>
                  </a:lnTo>
                  <a:lnTo>
                    <a:pt x="3350" y="2178"/>
                  </a:lnTo>
                  <a:lnTo>
                    <a:pt x="3339" y="2135"/>
                  </a:lnTo>
                  <a:lnTo>
                    <a:pt x="3339" y="2092"/>
                  </a:lnTo>
                  <a:lnTo>
                    <a:pt x="3316" y="2049"/>
                  </a:lnTo>
                  <a:lnTo>
                    <a:pt x="3294" y="2014"/>
                  </a:lnTo>
                  <a:lnTo>
                    <a:pt x="1871" y="186"/>
                  </a:lnTo>
                  <a:lnTo>
                    <a:pt x="1804" y="129"/>
                  </a:lnTo>
                  <a:lnTo>
                    <a:pt x="1737" y="79"/>
                  </a:lnTo>
                  <a:lnTo>
                    <a:pt x="1658" y="43"/>
                  </a:lnTo>
                  <a:lnTo>
                    <a:pt x="1558" y="15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5"/>
            <p:cNvSpPr/>
            <p:nvPr/>
          </p:nvSpPr>
          <p:spPr>
            <a:xfrm flipH="1">
              <a:off x="3273399" y="3123600"/>
              <a:ext cx="17114" cy="16800"/>
            </a:xfrm>
            <a:custGeom>
              <a:avLst/>
              <a:gdLst/>
              <a:ahLst/>
              <a:cxnLst/>
              <a:rect l="l" t="t" r="r" b="b"/>
              <a:pathLst>
                <a:path w="1054" h="672" extrusionOk="0">
                  <a:moveTo>
                    <a:pt x="527" y="0"/>
                  </a:moveTo>
                  <a:lnTo>
                    <a:pt x="415" y="7"/>
                  </a:lnTo>
                  <a:lnTo>
                    <a:pt x="314" y="22"/>
                  </a:lnTo>
                  <a:lnTo>
                    <a:pt x="224" y="57"/>
                  </a:lnTo>
                  <a:lnTo>
                    <a:pt x="146" y="100"/>
                  </a:lnTo>
                  <a:lnTo>
                    <a:pt x="90" y="150"/>
                  </a:lnTo>
                  <a:lnTo>
                    <a:pt x="34" y="207"/>
                  </a:lnTo>
                  <a:lnTo>
                    <a:pt x="11" y="264"/>
                  </a:lnTo>
                  <a:lnTo>
                    <a:pt x="0" y="336"/>
                  </a:lnTo>
                  <a:lnTo>
                    <a:pt x="11" y="400"/>
                  </a:lnTo>
                  <a:lnTo>
                    <a:pt x="34" y="464"/>
                  </a:lnTo>
                  <a:lnTo>
                    <a:pt x="90" y="521"/>
                  </a:lnTo>
                  <a:lnTo>
                    <a:pt x="146" y="571"/>
                  </a:lnTo>
                  <a:lnTo>
                    <a:pt x="224" y="614"/>
                  </a:lnTo>
                  <a:lnTo>
                    <a:pt x="314" y="650"/>
                  </a:lnTo>
                  <a:lnTo>
                    <a:pt x="415" y="664"/>
                  </a:lnTo>
                  <a:lnTo>
                    <a:pt x="527" y="671"/>
                  </a:lnTo>
                  <a:lnTo>
                    <a:pt x="627" y="664"/>
                  </a:lnTo>
                  <a:lnTo>
                    <a:pt x="728" y="650"/>
                  </a:lnTo>
                  <a:lnTo>
                    <a:pt x="818" y="614"/>
                  </a:lnTo>
                  <a:lnTo>
                    <a:pt x="896" y="571"/>
                  </a:lnTo>
                  <a:lnTo>
                    <a:pt x="963" y="528"/>
                  </a:lnTo>
                  <a:lnTo>
                    <a:pt x="1008" y="471"/>
                  </a:lnTo>
                  <a:lnTo>
                    <a:pt x="1042" y="407"/>
                  </a:lnTo>
                  <a:lnTo>
                    <a:pt x="1053" y="336"/>
                  </a:lnTo>
                  <a:lnTo>
                    <a:pt x="1042" y="264"/>
                  </a:lnTo>
                  <a:lnTo>
                    <a:pt x="1008" y="207"/>
                  </a:lnTo>
                  <a:lnTo>
                    <a:pt x="963" y="150"/>
                  </a:lnTo>
                  <a:lnTo>
                    <a:pt x="896" y="100"/>
                  </a:lnTo>
                  <a:lnTo>
                    <a:pt x="818" y="57"/>
                  </a:lnTo>
                  <a:lnTo>
                    <a:pt x="728" y="22"/>
                  </a:lnTo>
                  <a:lnTo>
                    <a:pt x="627" y="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65"/>
          <p:cNvSpPr txBox="1">
            <a:spLocks noGrp="1"/>
          </p:cNvSpPr>
          <p:nvPr>
            <p:ph type="subTitle" idx="3"/>
          </p:nvPr>
        </p:nvSpPr>
        <p:spPr>
          <a:xfrm>
            <a:off x="5214373" y="1059419"/>
            <a:ext cx="26616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Data.</a:t>
            </a:r>
            <a:endParaRPr dirty="0"/>
          </a:p>
        </p:txBody>
      </p:sp>
      <p:sp>
        <p:nvSpPr>
          <p:cNvPr id="622" name="Google Shape;622;p65"/>
          <p:cNvSpPr txBox="1">
            <a:spLocks noGrp="1"/>
          </p:cNvSpPr>
          <p:nvPr>
            <p:ph type="subTitle" idx="4"/>
          </p:nvPr>
        </p:nvSpPr>
        <p:spPr>
          <a:xfrm>
            <a:off x="5214373" y="1357968"/>
            <a:ext cx="2661600" cy="913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Initial combined data set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Rows-4248280 rows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Columns – 133 columns</a:t>
            </a:r>
            <a:endParaRPr sz="900" dirty="0"/>
          </a:p>
        </p:txBody>
      </p:sp>
      <p:grpSp>
        <p:nvGrpSpPr>
          <p:cNvPr id="623" name="Google Shape;623;p65"/>
          <p:cNvGrpSpPr/>
          <p:nvPr/>
        </p:nvGrpSpPr>
        <p:grpSpPr>
          <a:xfrm>
            <a:off x="606656" y="790350"/>
            <a:ext cx="2315384" cy="3213241"/>
            <a:chOff x="1431604" y="540002"/>
            <a:chExt cx="2315384" cy="3213241"/>
          </a:xfrm>
        </p:grpSpPr>
        <p:grpSp>
          <p:nvGrpSpPr>
            <p:cNvPr id="624" name="Google Shape;624;p65"/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625" name="Google Shape;625;p65"/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65"/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65"/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65"/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65"/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65"/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65"/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65"/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65"/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65"/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65"/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65"/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65"/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65"/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65"/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65"/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5"/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65"/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" name="Google Shape;643;p65"/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99;p57">
            <a:extLst>
              <a:ext uri="{FF2B5EF4-FFF2-40B4-BE49-F238E27FC236}">
                <a16:creationId xmlns:a16="http://schemas.microsoft.com/office/drawing/2014/main" id="{CC978F1D-0B03-CE5A-7276-B8A4D9170984}"/>
              </a:ext>
            </a:extLst>
          </p:cNvPr>
          <p:cNvGrpSpPr/>
          <p:nvPr/>
        </p:nvGrpSpPr>
        <p:grpSpPr>
          <a:xfrm rot="221939">
            <a:off x="262980" y="3139909"/>
            <a:ext cx="1731015" cy="1675636"/>
            <a:chOff x="5181612" y="2524901"/>
            <a:chExt cx="1731015" cy="1675636"/>
          </a:xfrm>
        </p:grpSpPr>
        <p:sp>
          <p:nvSpPr>
            <p:cNvPr id="3" name="Google Shape;500;p57">
              <a:extLst>
                <a:ext uri="{FF2B5EF4-FFF2-40B4-BE49-F238E27FC236}">
                  <a16:creationId xmlns:a16="http://schemas.microsoft.com/office/drawing/2014/main" id="{CFFA1436-7ED6-8815-460B-EB95617602D6}"/>
                </a:ext>
              </a:extLst>
            </p:cNvPr>
            <p:cNvSpPr/>
            <p:nvPr/>
          </p:nvSpPr>
          <p:spPr>
            <a:xfrm>
              <a:off x="5181612" y="2527164"/>
              <a:ext cx="1364979" cy="1673373"/>
            </a:xfrm>
            <a:custGeom>
              <a:avLst/>
              <a:gdLst/>
              <a:ahLst/>
              <a:cxnLst/>
              <a:rect l="l" t="t" r="r" b="b"/>
              <a:pathLst>
                <a:path w="29553" h="36230" extrusionOk="0">
                  <a:moveTo>
                    <a:pt x="5117" y="1"/>
                  </a:moveTo>
                  <a:lnTo>
                    <a:pt x="4731" y="425"/>
                  </a:lnTo>
                  <a:lnTo>
                    <a:pt x="4369" y="875"/>
                  </a:lnTo>
                  <a:lnTo>
                    <a:pt x="4019" y="1324"/>
                  </a:lnTo>
                  <a:lnTo>
                    <a:pt x="3682" y="1786"/>
                  </a:lnTo>
                  <a:lnTo>
                    <a:pt x="3370" y="2260"/>
                  </a:lnTo>
                  <a:lnTo>
                    <a:pt x="3071" y="2747"/>
                  </a:lnTo>
                  <a:lnTo>
                    <a:pt x="2784" y="3246"/>
                  </a:lnTo>
                  <a:lnTo>
                    <a:pt x="2522" y="3745"/>
                  </a:lnTo>
                  <a:lnTo>
                    <a:pt x="2260" y="4257"/>
                  </a:lnTo>
                  <a:lnTo>
                    <a:pt x="2022" y="4781"/>
                  </a:lnTo>
                  <a:lnTo>
                    <a:pt x="1798" y="5305"/>
                  </a:lnTo>
                  <a:lnTo>
                    <a:pt x="1598" y="5841"/>
                  </a:lnTo>
                  <a:lnTo>
                    <a:pt x="1398" y="6378"/>
                  </a:lnTo>
                  <a:lnTo>
                    <a:pt x="1224" y="6927"/>
                  </a:lnTo>
                  <a:lnTo>
                    <a:pt x="1049" y="7476"/>
                  </a:lnTo>
                  <a:lnTo>
                    <a:pt x="899" y="8025"/>
                  </a:lnTo>
                  <a:lnTo>
                    <a:pt x="762" y="8587"/>
                  </a:lnTo>
                  <a:lnTo>
                    <a:pt x="625" y="9161"/>
                  </a:lnTo>
                  <a:lnTo>
                    <a:pt x="512" y="9735"/>
                  </a:lnTo>
                  <a:lnTo>
                    <a:pt x="413" y="10297"/>
                  </a:lnTo>
                  <a:lnTo>
                    <a:pt x="325" y="10883"/>
                  </a:lnTo>
                  <a:lnTo>
                    <a:pt x="238" y="11457"/>
                  </a:lnTo>
                  <a:lnTo>
                    <a:pt x="175" y="12044"/>
                  </a:lnTo>
                  <a:lnTo>
                    <a:pt x="125" y="12618"/>
                  </a:lnTo>
                  <a:lnTo>
                    <a:pt x="76" y="13205"/>
                  </a:lnTo>
                  <a:lnTo>
                    <a:pt x="38" y="13791"/>
                  </a:lnTo>
                  <a:lnTo>
                    <a:pt x="13" y="14378"/>
                  </a:lnTo>
                  <a:lnTo>
                    <a:pt x="1" y="14952"/>
                  </a:lnTo>
                  <a:lnTo>
                    <a:pt x="1" y="15538"/>
                  </a:lnTo>
                  <a:lnTo>
                    <a:pt x="1" y="16125"/>
                  </a:lnTo>
                  <a:lnTo>
                    <a:pt x="26" y="16699"/>
                  </a:lnTo>
                  <a:lnTo>
                    <a:pt x="51" y="17285"/>
                  </a:lnTo>
                  <a:lnTo>
                    <a:pt x="88" y="18034"/>
                  </a:lnTo>
                  <a:lnTo>
                    <a:pt x="150" y="18795"/>
                  </a:lnTo>
                  <a:lnTo>
                    <a:pt x="238" y="19544"/>
                  </a:lnTo>
                  <a:lnTo>
                    <a:pt x="338" y="20293"/>
                  </a:lnTo>
                  <a:lnTo>
                    <a:pt x="462" y="21042"/>
                  </a:lnTo>
                  <a:lnTo>
                    <a:pt x="537" y="21404"/>
                  </a:lnTo>
                  <a:lnTo>
                    <a:pt x="612" y="21778"/>
                  </a:lnTo>
                  <a:lnTo>
                    <a:pt x="700" y="22140"/>
                  </a:lnTo>
                  <a:lnTo>
                    <a:pt x="799" y="22502"/>
                  </a:lnTo>
                  <a:lnTo>
                    <a:pt x="912" y="22876"/>
                  </a:lnTo>
                  <a:lnTo>
                    <a:pt x="1024" y="23226"/>
                  </a:lnTo>
                  <a:lnTo>
                    <a:pt x="1149" y="23600"/>
                  </a:lnTo>
                  <a:lnTo>
                    <a:pt x="1286" y="23962"/>
                  </a:lnTo>
                  <a:lnTo>
                    <a:pt x="1423" y="24311"/>
                  </a:lnTo>
                  <a:lnTo>
                    <a:pt x="1573" y="24673"/>
                  </a:lnTo>
                  <a:lnTo>
                    <a:pt x="1735" y="25023"/>
                  </a:lnTo>
                  <a:lnTo>
                    <a:pt x="1910" y="25360"/>
                  </a:lnTo>
                  <a:lnTo>
                    <a:pt x="2085" y="25709"/>
                  </a:lnTo>
                  <a:lnTo>
                    <a:pt x="2272" y="26046"/>
                  </a:lnTo>
                  <a:lnTo>
                    <a:pt x="2472" y="26371"/>
                  </a:lnTo>
                  <a:lnTo>
                    <a:pt x="2671" y="26708"/>
                  </a:lnTo>
                  <a:lnTo>
                    <a:pt x="2884" y="27020"/>
                  </a:lnTo>
                  <a:lnTo>
                    <a:pt x="3096" y="27344"/>
                  </a:lnTo>
                  <a:lnTo>
                    <a:pt x="3320" y="27656"/>
                  </a:lnTo>
                  <a:lnTo>
                    <a:pt x="3557" y="27968"/>
                  </a:lnTo>
                  <a:lnTo>
                    <a:pt x="3795" y="28268"/>
                  </a:lnTo>
                  <a:lnTo>
                    <a:pt x="4044" y="28567"/>
                  </a:lnTo>
                  <a:lnTo>
                    <a:pt x="4294" y="28854"/>
                  </a:lnTo>
                  <a:lnTo>
                    <a:pt x="4556" y="29141"/>
                  </a:lnTo>
                  <a:lnTo>
                    <a:pt x="4818" y="29428"/>
                  </a:lnTo>
                  <a:lnTo>
                    <a:pt x="5092" y="29703"/>
                  </a:lnTo>
                  <a:lnTo>
                    <a:pt x="5367" y="29977"/>
                  </a:lnTo>
                  <a:lnTo>
                    <a:pt x="5642" y="30239"/>
                  </a:lnTo>
                  <a:lnTo>
                    <a:pt x="5941" y="30501"/>
                  </a:lnTo>
                  <a:lnTo>
                    <a:pt x="6228" y="30751"/>
                  </a:lnTo>
                  <a:lnTo>
                    <a:pt x="6528" y="31001"/>
                  </a:lnTo>
                  <a:lnTo>
                    <a:pt x="6827" y="31238"/>
                  </a:lnTo>
                  <a:lnTo>
                    <a:pt x="7139" y="31475"/>
                  </a:lnTo>
                  <a:lnTo>
                    <a:pt x="7451" y="31699"/>
                  </a:lnTo>
                  <a:lnTo>
                    <a:pt x="7776" y="31924"/>
                  </a:lnTo>
                  <a:lnTo>
                    <a:pt x="8088" y="32136"/>
                  </a:lnTo>
                  <a:lnTo>
                    <a:pt x="8425" y="32348"/>
                  </a:lnTo>
                  <a:lnTo>
                    <a:pt x="8749" y="32548"/>
                  </a:lnTo>
                  <a:lnTo>
                    <a:pt x="9236" y="32835"/>
                  </a:lnTo>
                  <a:lnTo>
                    <a:pt x="9785" y="33135"/>
                  </a:lnTo>
                  <a:lnTo>
                    <a:pt x="10396" y="33459"/>
                  </a:lnTo>
                  <a:lnTo>
                    <a:pt x="11045" y="33784"/>
                  </a:lnTo>
                  <a:lnTo>
                    <a:pt x="11757" y="34121"/>
                  </a:lnTo>
                  <a:lnTo>
                    <a:pt x="12493" y="34445"/>
                  </a:lnTo>
                  <a:lnTo>
                    <a:pt x="13279" y="34757"/>
                  </a:lnTo>
                  <a:lnTo>
                    <a:pt x="14103" y="35057"/>
                  </a:lnTo>
                  <a:lnTo>
                    <a:pt x="14527" y="35206"/>
                  </a:lnTo>
                  <a:lnTo>
                    <a:pt x="14951" y="35344"/>
                  </a:lnTo>
                  <a:lnTo>
                    <a:pt x="15388" y="35468"/>
                  </a:lnTo>
                  <a:lnTo>
                    <a:pt x="15825" y="35593"/>
                  </a:lnTo>
                  <a:lnTo>
                    <a:pt x="16274" y="35705"/>
                  </a:lnTo>
                  <a:lnTo>
                    <a:pt x="16724" y="35805"/>
                  </a:lnTo>
                  <a:lnTo>
                    <a:pt x="17185" y="35905"/>
                  </a:lnTo>
                  <a:lnTo>
                    <a:pt x="17647" y="35992"/>
                  </a:lnTo>
                  <a:lnTo>
                    <a:pt x="18109" y="36055"/>
                  </a:lnTo>
                  <a:lnTo>
                    <a:pt x="18571" y="36117"/>
                  </a:lnTo>
                  <a:lnTo>
                    <a:pt x="19045" y="36167"/>
                  </a:lnTo>
                  <a:lnTo>
                    <a:pt x="19519" y="36205"/>
                  </a:lnTo>
                  <a:lnTo>
                    <a:pt x="19993" y="36230"/>
                  </a:lnTo>
                  <a:lnTo>
                    <a:pt x="20468" y="36230"/>
                  </a:lnTo>
                  <a:lnTo>
                    <a:pt x="20942" y="36217"/>
                  </a:lnTo>
                  <a:lnTo>
                    <a:pt x="21416" y="36192"/>
                  </a:lnTo>
                  <a:lnTo>
                    <a:pt x="21828" y="36155"/>
                  </a:lnTo>
                  <a:lnTo>
                    <a:pt x="22240" y="36092"/>
                  </a:lnTo>
                  <a:lnTo>
                    <a:pt x="22639" y="36017"/>
                  </a:lnTo>
                  <a:lnTo>
                    <a:pt x="23038" y="35918"/>
                  </a:lnTo>
                  <a:lnTo>
                    <a:pt x="23425" y="35793"/>
                  </a:lnTo>
                  <a:lnTo>
                    <a:pt x="23800" y="35668"/>
                  </a:lnTo>
                  <a:lnTo>
                    <a:pt x="24174" y="35518"/>
                  </a:lnTo>
                  <a:lnTo>
                    <a:pt x="24536" y="35344"/>
                  </a:lnTo>
                  <a:lnTo>
                    <a:pt x="24885" y="35169"/>
                  </a:lnTo>
                  <a:lnTo>
                    <a:pt x="25222" y="34969"/>
                  </a:lnTo>
                  <a:lnTo>
                    <a:pt x="25559" y="34757"/>
                  </a:lnTo>
                  <a:lnTo>
                    <a:pt x="25884" y="34532"/>
                  </a:lnTo>
                  <a:lnTo>
                    <a:pt x="26183" y="34283"/>
                  </a:lnTo>
                  <a:lnTo>
                    <a:pt x="26483" y="34033"/>
                  </a:lnTo>
                  <a:lnTo>
                    <a:pt x="26770" y="33759"/>
                  </a:lnTo>
                  <a:lnTo>
                    <a:pt x="27044" y="33484"/>
                  </a:lnTo>
                  <a:lnTo>
                    <a:pt x="27319" y="33185"/>
                  </a:lnTo>
                  <a:lnTo>
                    <a:pt x="27569" y="32885"/>
                  </a:lnTo>
                  <a:lnTo>
                    <a:pt x="27806" y="32573"/>
                  </a:lnTo>
                  <a:lnTo>
                    <a:pt x="28018" y="32249"/>
                  </a:lnTo>
                  <a:lnTo>
                    <a:pt x="28230" y="31912"/>
                  </a:lnTo>
                  <a:lnTo>
                    <a:pt x="28430" y="31562"/>
                  </a:lnTo>
                  <a:lnTo>
                    <a:pt x="28604" y="31213"/>
                  </a:lnTo>
                  <a:lnTo>
                    <a:pt x="28767" y="30838"/>
                  </a:lnTo>
                  <a:lnTo>
                    <a:pt x="28916" y="30476"/>
                  </a:lnTo>
                  <a:lnTo>
                    <a:pt x="29054" y="30090"/>
                  </a:lnTo>
                  <a:lnTo>
                    <a:pt x="29166" y="29703"/>
                  </a:lnTo>
                  <a:lnTo>
                    <a:pt x="29266" y="29316"/>
                  </a:lnTo>
                  <a:lnTo>
                    <a:pt x="29353" y="28916"/>
                  </a:lnTo>
                  <a:lnTo>
                    <a:pt x="29416" y="28505"/>
                  </a:lnTo>
                  <a:lnTo>
                    <a:pt x="29465" y="28093"/>
                  </a:lnTo>
                  <a:lnTo>
                    <a:pt x="29490" y="27681"/>
                  </a:lnTo>
                  <a:lnTo>
                    <a:pt x="29515" y="27219"/>
                  </a:lnTo>
                  <a:lnTo>
                    <a:pt x="29540" y="26720"/>
                  </a:lnTo>
                  <a:lnTo>
                    <a:pt x="29553" y="26208"/>
                  </a:lnTo>
                  <a:lnTo>
                    <a:pt x="29553" y="25709"/>
                  </a:lnTo>
                  <a:lnTo>
                    <a:pt x="29528" y="25210"/>
                  </a:lnTo>
                  <a:lnTo>
                    <a:pt x="29490" y="24698"/>
                  </a:lnTo>
                  <a:lnTo>
                    <a:pt x="29441" y="24199"/>
                  </a:lnTo>
                  <a:lnTo>
                    <a:pt x="29366" y="23700"/>
                  </a:lnTo>
                  <a:lnTo>
                    <a:pt x="29278" y="23201"/>
                  </a:lnTo>
                  <a:lnTo>
                    <a:pt x="29166" y="22714"/>
                  </a:lnTo>
                  <a:lnTo>
                    <a:pt x="29041" y="22227"/>
                  </a:lnTo>
                  <a:lnTo>
                    <a:pt x="28904" y="21753"/>
                  </a:lnTo>
                  <a:lnTo>
                    <a:pt x="28729" y="21279"/>
                  </a:lnTo>
                  <a:lnTo>
                    <a:pt x="28554" y="20817"/>
                  </a:lnTo>
                  <a:lnTo>
                    <a:pt x="28342" y="20355"/>
                  </a:lnTo>
                  <a:lnTo>
                    <a:pt x="28118" y="19906"/>
                  </a:lnTo>
                  <a:lnTo>
                    <a:pt x="27868" y="19469"/>
                  </a:lnTo>
                  <a:lnTo>
                    <a:pt x="27693" y="19195"/>
                  </a:lnTo>
                  <a:lnTo>
                    <a:pt x="27506" y="18908"/>
                  </a:lnTo>
                  <a:lnTo>
                    <a:pt x="27319" y="18646"/>
                  </a:lnTo>
                  <a:lnTo>
                    <a:pt x="27107" y="18371"/>
                  </a:lnTo>
                  <a:lnTo>
                    <a:pt x="26907" y="18122"/>
                  </a:lnTo>
                  <a:lnTo>
                    <a:pt x="26695" y="17859"/>
                  </a:lnTo>
                  <a:lnTo>
                    <a:pt x="26470" y="17622"/>
                  </a:lnTo>
                  <a:lnTo>
                    <a:pt x="26233" y="17373"/>
                  </a:lnTo>
                  <a:lnTo>
                    <a:pt x="26009" y="17148"/>
                  </a:lnTo>
                  <a:lnTo>
                    <a:pt x="25759" y="16911"/>
                  </a:lnTo>
                  <a:lnTo>
                    <a:pt x="25522" y="16686"/>
                  </a:lnTo>
                  <a:lnTo>
                    <a:pt x="25260" y="16474"/>
                  </a:lnTo>
                  <a:lnTo>
                    <a:pt x="24748" y="16050"/>
                  </a:lnTo>
                  <a:lnTo>
                    <a:pt x="24211" y="15651"/>
                  </a:lnTo>
                  <a:lnTo>
                    <a:pt x="23650" y="15264"/>
                  </a:lnTo>
                  <a:lnTo>
                    <a:pt x="23088" y="14902"/>
                  </a:lnTo>
                  <a:lnTo>
                    <a:pt x="22502" y="14552"/>
                  </a:lnTo>
                  <a:lnTo>
                    <a:pt x="21915" y="14215"/>
                  </a:lnTo>
                  <a:lnTo>
                    <a:pt x="21316" y="13891"/>
                  </a:lnTo>
                  <a:lnTo>
                    <a:pt x="20717" y="13579"/>
                  </a:lnTo>
                  <a:lnTo>
                    <a:pt x="20106" y="13292"/>
                  </a:lnTo>
                  <a:lnTo>
                    <a:pt x="19494" y="13005"/>
                  </a:lnTo>
                  <a:lnTo>
                    <a:pt x="18271" y="12443"/>
                  </a:lnTo>
                  <a:lnTo>
                    <a:pt x="17036" y="11894"/>
                  </a:lnTo>
                  <a:lnTo>
                    <a:pt x="15800" y="11345"/>
                  </a:lnTo>
                  <a:lnTo>
                    <a:pt x="15189" y="11058"/>
                  </a:lnTo>
                  <a:lnTo>
                    <a:pt x="14590" y="10758"/>
                  </a:lnTo>
                  <a:lnTo>
                    <a:pt x="13978" y="10459"/>
                  </a:lnTo>
                  <a:lnTo>
                    <a:pt x="13391" y="10147"/>
                  </a:lnTo>
                  <a:lnTo>
                    <a:pt x="12805" y="9823"/>
                  </a:lnTo>
                  <a:lnTo>
                    <a:pt x="12231" y="9473"/>
                  </a:lnTo>
                  <a:lnTo>
                    <a:pt x="11669" y="9124"/>
                  </a:lnTo>
                  <a:lnTo>
                    <a:pt x="11120" y="8737"/>
                  </a:lnTo>
                  <a:lnTo>
                    <a:pt x="10584" y="8337"/>
                  </a:lnTo>
                  <a:lnTo>
                    <a:pt x="10059" y="7913"/>
                  </a:lnTo>
                  <a:lnTo>
                    <a:pt x="9623" y="7526"/>
                  </a:lnTo>
                  <a:lnTo>
                    <a:pt x="9186" y="7114"/>
                  </a:lnTo>
                  <a:lnTo>
                    <a:pt x="8774" y="6690"/>
                  </a:lnTo>
                  <a:lnTo>
                    <a:pt x="8375" y="6253"/>
                  </a:lnTo>
                  <a:lnTo>
                    <a:pt x="8000" y="5792"/>
                  </a:lnTo>
                  <a:lnTo>
                    <a:pt x="7638" y="5317"/>
                  </a:lnTo>
                  <a:lnTo>
                    <a:pt x="7301" y="4843"/>
                  </a:lnTo>
                  <a:lnTo>
                    <a:pt x="6977" y="4344"/>
                  </a:lnTo>
                  <a:lnTo>
                    <a:pt x="6665" y="3832"/>
                  </a:lnTo>
                  <a:lnTo>
                    <a:pt x="6390" y="3308"/>
                  </a:lnTo>
                  <a:lnTo>
                    <a:pt x="6116" y="2784"/>
                  </a:lnTo>
                  <a:lnTo>
                    <a:pt x="5879" y="2247"/>
                  </a:lnTo>
                  <a:lnTo>
                    <a:pt x="5654" y="1698"/>
                  </a:lnTo>
                  <a:lnTo>
                    <a:pt x="5454" y="1137"/>
                  </a:lnTo>
                  <a:lnTo>
                    <a:pt x="5267" y="575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01;p57">
              <a:extLst>
                <a:ext uri="{FF2B5EF4-FFF2-40B4-BE49-F238E27FC236}">
                  <a16:creationId xmlns:a16="http://schemas.microsoft.com/office/drawing/2014/main" id="{2ABAB326-195D-3125-F6F8-29395AB38409}"/>
                </a:ext>
              </a:extLst>
            </p:cNvPr>
            <p:cNvSpPr/>
            <p:nvPr/>
          </p:nvSpPr>
          <p:spPr>
            <a:xfrm>
              <a:off x="5188540" y="2524901"/>
              <a:ext cx="1724087" cy="1588619"/>
            </a:xfrm>
            <a:custGeom>
              <a:avLst/>
              <a:gdLst/>
              <a:ahLst/>
              <a:cxnLst/>
              <a:rect l="l" t="t" r="r" b="b"/>
              <a:pathLst>
                <a:path w="37328" h="34395" extrusionOk="0">
                  <a:moveTo>
                    <a:pt x="4917" y="0"/>
                  </a:moveTo>
                  <a:lnTo>
                    <a:pt x="4868" y="587"/>
                  </a:lnTo>
                  <a:lnTo>
                    <a:pt x="4793" y="1273"/>
                  </a:lnTo>
                  <a:lnTo>
                    <a:pt x="4768" y="1722"/>
                  </a:lnTo>
                  <a:lnTo>
                    <a:pt x="4755" y="2221"/>
                  </a:lnTo>
                  <a:lnTo>
                    <a:pt x="4743" y="2783"/>
                  </a:lnTo>
                  <a:lnTo>
                    <a:pt x="4755" y="3395"/>
                  </a:lnTo>
                  <a:lnTo>
                    <a:pt x="4755" y="3731"/>
                  </a:lnTo>
                  <a:lnTo>
                    <a:pt x="4768" y="4068"/>
                  </a:lnTo>
                  <a:lnTo>
                    <a:pt x="4830" y="4792"/>
                  </a:lnTo>
                  <a:lnTo>
                    <a:pt x="4855" y="5167"/>
                  </a:lnTo>
                  <a:lnTo>
                    <a:pt x="4893" y="5554"/>
                  </a:lnTo>
                  <a:lnTo>
                    <a:pt x="4992" y="6365"/>
                  </a:lnTo>
                  <a:lnTo>
                    <a:pt x="5117" y="7213"/>
                  </a:lnTo>
                  <a:lnTo>
                    <a:pt x="5279" y="8099"/>
                  </a:lnTo>
                  <a:lnTo>
                    <a:pt x="5492" y="9010"/>
                  </a:lnTo>
                  <a:lnTo>
                    <a:pt x="5604" y="9485"/>
                  </a:lnTo>
                  <a:lnTo>
                    <a:pt x="5729" y="9959"/>
                  </a:lnTo>
                  <a:lnTo>
                    <a:pt x="5866" y="10446"/>
                  </a:lnTo>
                  <a:lnTo>
                    <a:pt x="6016" y="10932"/>
                  </a:lnTo>
                  <a:lnTo>
                    <a:pt x="6178" y="11431"/>
                  </a:lnTo>
                  <a:lnTo>
                    <a:pt x="6353" y="11918"/>
                  </a:lnTo>
                  <a:lnTo>
                    <a:pt x="6540" y="12417"/>
                  </a:lnTo>
                  <a:lnTo>
                    <a:pt x="6740" y="12929"/>
                  </a:lnTo>
                  <a:lnTo>
                    <a:pt x="6952" y="13441"/>
                  </a:lnTo>
                  <a:lnTo>
                    <a:pt x="7164" y="13940"/>
                  </a:lnTo>
                  <a:lnTo>
                    <a:pt x="7401" y="14452"/>
                  </a:lnTo>
                  <a:lnTo>
                    <a:pt x="7651" y="14963"/>
                  </a:lnTo>
                  <a:lnTo>
                    <a:pt x="7913" y="15475"/>
                  </a:lnTo>
                  <a:lnTo>
                    <a:pt x="8187" y="15987"/>
                  </a:lnTo>
                  <a:lnTo>
                    <a:pt x="8412" y="16386"/>
                  </a:lnTo>
                  <a:lnTo>
                    <a:pt x="8412" y="16398"/>
                  </a:lnTo>
                  <a:lnTo>
                    <a:pt x="8399" y="16411"/>
                  </a:lnTo>
                  <a:lnTo>
                    <a:pt x="8349" y="16411"/>
                  </a:lnTo>
                  <a:lnTo>
                    <a:pt x="8100" y="16386"/>
                  </a:lnTo>
                  <a:lnTo>
                    <a:pt x="7700" y="16311"/>
                  </a:lnTo>
                  <a:lnTo>
                    <a:pt x="7189" y="16199"/>
                  </a:lnTo>
                  <a:lnTo>
                    <a:pt x="6565" y="16036"/>
                  </a:lnTo>
                  <a:lnTo>
                    <a:pt x="5866" y="15849"/>
                  </a:lnTo>
                  <a:lnTo>
                    <a:pt x="5105" y="15612"/>
                  </a:lnTo>
                  <a:lnTo>
                    <a:pt x="4331" y="15350"/>
                  </a:lnTo>
                  <a:lnTo>
                    <a:pt x="3932" y="15213"/>
                  </a:lnTo>
                  <a:lnTo>
                    <a:pt x="3545" y="15063"/>
                  </a:lnTo>
                  <a:lnTo>
                    <a:pt x="3158" y="14913"/>
                  </a:lnTo>
                  <a:lnTo>
                    <a:pt x="2783" y="14751"/>
                  </a:lnTo>
                  <a:lnTo>
                    <a:pt x="2409" y="14576"/>
                  </a:lnTo>
                  <a:lnTo>
                    <a:pt x="2060" y="14402"/>
                  </a:lnTo>
                  <a:lnTo>
                    <a:pt x="1723" y="14227"/>
                  </a:lnTo>
                  <a:lnTo>
                    <a:pt x="1411" y="14040"/>
                  </a:lnTo>
                  <a:lnTo>
                    <a:pt x="1124" y="13853"/>
                  </a:lnTo>
                  <a:lnTo>
                    <a:pt x="849" y="13653"/>
                  </a:lnTo>
                  <a:lnTo>
                    <a:pt x="624" y="13453"/>
                  </a:lnTo>
                  <a:lnTo>
                    <a:pt x="412" y="13254"/>
                  </a:lnTo>
                  <a:lnTo>
                    <a:pt x="325" y="13141"/>
                  </a:lnTo>
                  <a:lnTo>
                    <a:pt x="250" y="13041"/>
                  </a:lnTo>
                  <a:lnTo>
                    <a:pt x="188" y="12942"/>
                  </a:lnTo>
                  <a:lnTo>
                    <a:pt x="125" y="12829"/>
                  </a:lnTo>
                  <a:lnTo>
                    <a:pt x="75" y="12729"/>
                  </a:lnTo>
                  <a:lnTo>
                    <a:pt x="38" y="12617"/>
                  </a:lnTo>
                  <a:lnTo>
                    <a:pt x="13" y="12517"/>
                  </a:lnTo>
                  <a:lnTo>
                    <a:pt x="0" y="12405"/>
                  </a:lnTo>
                  <a:lnTo>
                    <a:pt x="13" y="12617"/>
                  </a:lnTo>
                  <a:lnTo>
                    <a:pt x="38" y="12829"/>
                  </a:lnTo>
                  <a:lnTo>
                    <a:pt x="75" y="13029"/>
                  </a:lnTo>
                  <a:lnTo>
                    <a:pt x="125" y="13229"/>
                  </a:lnTo>
                  <a:lnTo>
                    <a:pt x="200" y="13416"/>
                  </a:lnTo>
                  <a:lnTo>
                    <a:pt x="275" y="13615"/>
                  </a:lnTo>
                  <a:lnTo>
                    <a:pt x="362" y="13803"/>
                  </a:lnTo>
                  <a:lnTo>
                    <a:pt x="462" y="13990"/>
                  </a:lnTo>
                  <a:lnTo>
                    <a:pt x="574" y="14165"/>
                  </a:lnTo>
                  <a:lnTo>
                    <a:pt x="699" y="14339"/>
                  </a:lnTo>
                  <a:lnTo>
                    <a:pt x="824" y="14514"/>
                  </a:lnTo>
                  <a:lnTo>
                    <a:pt x="961" y="14689"/>
                  </a:lnTo>
                  <a:lnTo>
                    <a:pt x="1111" y="14851"/>
                  </a:lnTo>
                  <a:lnTo>
                    <a:pt x="1273" y="15013"/>
                  </a:lnTo>
                  <a:lnTo>
                    <a:pt x="1436" y="15175"/>
                  </a:lnTo>
                  <a:lnTo>
                    <a:pt x="1610" y="15325"/>
                  </a:lnTo>
                  <a:lnTo>
                    <a:pt x="1985" y="15625"/>
                  </a:lnTo>
                  <a:lnTo>
                    <a:pt x="2372" y="15912"/>
                  </a:lnTo>
                  <a:lnTo>
                    <a:pt x="2783" y="16186"/>
                  </a:lnTo>
                  <a:lnTo>
                    <a:pt x="3220" y="16448"/>
                  </a:lnTo>
                  <a:lnTo>
                    <a:pt x="3669" y="16685"/>
                  </a:lnTo>
                  <a:lnTo>
                    <a:pt x="4119" y="16923"/>
                  </a:lnTo>
                  <a:lnTo>
                    <a:pt x="4593" y="17147"/>
                  </a:lnTo>
                  <a:lnTo>
                    <a:pt x="5055" y="17347"/>
                  </a:lnTo>
                  <a:lnTo>
                    <a:pt x="5529" y="17547"/>
                  </a:lnTo>
                  <a:lnTo>
                    <a:pt x="5991" y="17721"/>
                  </a:lnTo>
                  <a:lnTo>
                    <a:pt x="6452" y="17896"/>
                  </a:lnTo>
                  <a:lnTo>
                    <a:pt x="6902" y="18058"/>
                  </a:lnTo>
                  <a:lnTo>
                    <a:pt x="7750" y="18333"/>
                  </a:lnTo>
                  <a:lnTo>
                    <a:pt x="8524" y="18570"/>
                  </a:lnTo>
                  <a:lnTo>
                    <a:pt x="9685" y="18919"/>
                  </a:lnTo>
                  <a:lnTo>
                    <a:pt x="10034" y="19032"/>
                  </a:lnTo>
                  <a:lnTo>
                    <a:pt x="10134" y="19069"/>
                  </a:lnTo>
                  <a:lnTo>
                    <a:pt x="10184" y="19107"/>
                  </a:lnTo>
                  <a:lnTo>
                    <a:pt x="10508" y="19531"/>
                  </a:lnTo>
                  <a:lnTo>
                    <a:pt x="10845" y="19955"/>
                  </a:lnTo>
                  <a:lnTo>
                    <a:pt x="11232" y="20429"/>
                  </a:lnTo>
                  <a:lnTo>
                    <a:pt x="11632" y="20904"/>
                  </a:lnTo>
                  <a:lnTo>
                    <a:pt x="12043" y="21365"/>
                  </a:lnTo>
                  <a:lnTo>
                    <a:pt x="12455" y="21815"/>
                  </a:lnTo>
                  <a:lnTo>
                    <a:pt x="12892" y="22251"/>
                  </a:lnTo>
                  <a:lnTo>
                    <a:pt x="13329" y="22688"/>
                  </a:lnTo>
                  <a:lnTo>
                    <a:pt x="13766" y="23125"/>
                  </a:lnTo>
                  <a:lnTo>
                    <a:pt x="14215" y="23549"/>
                  </a:lnTo>
                  <a:lnTo>
                    <a:pt x="14664" y="23949"/>
                  </a:lnTo>
                  <a:lnTo>
                    <a:pt x="15126" y="24360"/>
                  </a:lnTo>
                  <a:lnTo>
                    <a:pt x="16062" y="25147"/>
                  </a:lnTo>
                  <a:lnTo>
                    <a:pt x="17010" y="25908"/>
                  </a:lnTo>
                  <a:lnTo>
                    <a:pt x="17946" y="26657"/>
                  </a:lnTo>
                  <a:lnTo>
                    <a:pt x="18396" y="26994"/>
                  </a:lnTo>
                  <a:lnTo>
                    <a:pt x="18832" y="27318"/>
                  </a:lnTo>
                  <a:lnTo>
                    <a:pt x="19269" y="27643"/>
                  </a:lnTo>
                  <a:lnTo>
                    <a:pt x="19719" y="27955"/>
                  </a:lnTo>
                  <a:lnTo>
                    <a:pt x="19731" y="27967"/>
                  </a:lnTo>
                  <a:lnTo>
                    <a:pt x="19719" y="27980"/>
                  </a:lnTo>
                  <a:lnTo>
                    <a:pt x="19669" y="28017"/>
                  </a:lnTo>
                  <a:lnTo>
                    <a:pt x="19569" y="28054"/>
                  </a:lnTo>
                  <a:lnTo>
                    <a:pt x="19419" y="28104"/>
                  </a:lnTo>
                  <a:lnTo>
                    <a:pt x="18970" y="28217"/>
                  </a:lnTo>
                  <a:lnTo>
                    <a:pt x="18358" y="28342"/>
                  </a:lnTo>
                  <a:lnTo>
                    <a:pt x="17597" y="28479"/>
                  </a:lnTo>
                  <a:lnTo>
                    <a:pt x="16686" y="28629"/>
                  </a:lnTo>
                  <a:lnTo>
                    <a:pt x="15675" y="28778"/>
                  </a:lnTo>
                  <a:lnTo>
                    <a:pt x="14564" y="28928"/>
                  </a:lnTo>
                  <a:lnTo>
                    <a:pt x="13379" y="29053"/>
                  </a:lnTo>
                  <a:lnTo>
                    <a:pt x="12118" y="29178"/>
                  </a:lnTo>
                  <a:lnTo>
                    <a:pt x="10833" y="29265"/>
                  </a:lnTo>
                  <a:lnTo>
                    <a:pt x="10171" y="29302"/>
                  </a:lnTo>
                  <a:lnTo>
                    <a:pt x="9523" y="29327"/>
                  </a:lnTo>
                  <a:lnTo>
                    <a:pt x="8861" y="29352"/>
                  </a:lnTo>
                  <a:lnTo>
                    <a:pt x="8200" y="29365"/>
                  </a:lnTo>
                  <a:lnTo>
                    <a:pt x="7551" y="29365"/>
                  </a:lnTo>
                  <a:lnTo>
                    <a:pt x="6902" y="29352"/>
                  </a:lnTo>
                  <a:lnTo>
                    <a:pt x="6253" y="29340"/>
                  </a:lnTo>
                  <a:lnTo>
                    <a:pt x="5629" y="29302"/>
                  </a:lnTo>
                  <a:lnTo>
                    <a:pt x="5005" y="29253"/>
                  </a:lnTo>
                  <a:lnTo>
                    <a:pt x="4406" y="29203"/>
                  </a:lnTo>
                  <a:lnTo>
                    <a:pt x="4830" y="29365"/>
                  </a:lnTo>
                  <a:lnTo>
                    <a:pt x="5267" y="29515"/>
                  </a:lnTo>
                  <a:lnTo>
                    <a:pt x="5691" y="29664"/>
                  </a:lnTo>
                  <a:lnTo>
                    <a:pt x="6128" y="29802"/>
                  </a:lnTo>
                  <a:lnTo>
                    <a:pt x="6552" y="29926"/>
                  </a:lnTo>
                  <a:lnTo>
                    <a:pt x="6977" y="30051"/>
                  </a:lnTo>
                  <a:lnTo>
                    <a:pt x="7401" y="30164"/>
                  </a:lnTo>
                  <a:lnTo>
                    <a:pt x="7825" y="30263"/>
                  </a:lnTo>
                  <a:lnTo>
                    <a:pt x="8649" y="30438"/>
                  </a:lnTo>
                  <a:lnTo>
                    <a:pt x="9485" y="30588"/>
                  </a:lnTo>
                  <a:lnTo>
                    <a:pt x="10296" y="30713"/>
                  </a:lnTo>
                  <a:lnTo>
                    <a:pt x="11095" y="30812"/>
                  </a:lnTo>
                  <a:lnTo>
                    <a:pt x="11881" y="30875"/>
                  </a:lnTo>
                  <a:lnTo>
                    <a:pt x="12655" y="30925"/>
                  </a:lnTo>
                  <a:lnTo>
                    <a:pt x="13404" y="30950"/>
                  </a:lnTo>
                  <a:lnTo>
                    <a:pt x="14128" y="30950"/>
                  </a:lnTo>
                  <a:lnTo>
                    <a:pt x="14851" y="30937"/>
                  </a:lnTo>
                  <a:lnTo>
                    <a:pt x="15538" y="30912"/>
                  </a:lnTo>
                  <a:lnTo>
                    <a:pt x="16199" y="30862"/>
                  </a:lnTo>
                  <a:lnTo>
                    <a:pt x="16848" y="30812"/>
                  </a:lnTo>
                  <a:lnTo>
                    <a:pt x="17460" y="30750"/>
                  </a:lnTo>
                  <a:lnTo>
                    <a:pt x="18046" y="30675"/>
                  </a:lnTo>
                  <a:lnTo>
                    <a:pt x="18608" y="30588"/>
                  </a:lnTo>
                  <a:lnTo>
                    <a:pt x="19132" y="30513"/>
                  </a:lnTo>
                  <a:lnTo>
                    <a:pt x="19631" y="30426"/>
                  </a:lnTo>
                  <a:lnTo>
                    <a:pt x="20093" y="30326"/>
                  </a:lnTo>
                  <a:lnTo>
                    <a:pt x="20917" y="30164"/>
                  </a:lnTo>
                  <a:lnTo>
                    <a:pt x="21578" y="30001"/>
                  </a:lnTo>
                  <a:lnTo>
                    <a:pt x="22090" y="29889"/>
                  </a:lnTo>
                  <a:lnTo>
                    <a:pt x="22414" y="29814"/>
                  </a:lnTo>
                  <a:lnTo>
                    <a:pt x="22514" y="29802"/>
                  </a:lnTo>
                  <a:lnTo>
                    <a:pt x="22564" y="29802"/>
                  </a:lnTo>
                  <a:lnTo>
                    <a:pt x="23350" y="30263"/>
                  </a:lnTo>
                  <a:lnTo>
                    <a:pt x="24136" y="30700"/>
                  </a:lnTo>
                  <a:lnTo>
                    <a:pt x="24923" y="31112"/>
                  </a:lnTo>
                  <a:lnTo>
                    <a:pt x="25696" y="31486"/>
                  </a:lnTo>
                  <a:lnTo>
                    <a:pt x="26158" y="31724"/>
                  </a:lnTo>
                  <a:lnTo>
                    <a:pt x="26632" y="31936"/>
                  </a:lnTo>
                  <a:lnTo>
                    <a:pt x="27094" y="32135"/>
                  </a:lnTo>
                  <a:lnTo>
                    <a:pt x="27556" y="32335"/>
                  </a:lnTo>
                  <a:lnTo>
                    <a:pt x="28018" y="32510"/>
                  </a:lnTo>
                  <a:lnTo>
                    <a:pt x="28467" y="32684"/>
                  </a:lnTo>
                  <a:lnTo>
                    <a:pt x="29353" y="32996"/>
                  </a:lnTo>
                  <a:lnTo>
                    <a:pt x="29790" y="33146"/>
                  </a:lnTo>
                  <a:lnTo>
                    <a:pt x="30214" y="33283"/>
                  </a:lnTo>
                  <a:lnTo>
                    <a:pt x="31038" y="33521"/>
                  </a:lnTo>
                  <a:lnTo>
                    <a:pt x="31824" y="33720"/>
                  </a:lnTo>
                  <a:lnTo>
                    <a:pt x="32573" y="33895"/>
                  </a:lnTo>
                  <a:lnTo>
                    <a:pt x="32935" y="33970"/>
                  </a:lnTo>
                  <a:lnTo>
                    <a:pt x="33284" y="34032"/>
                  </a:lnTo>
                  <a:lnTo>
                    <a:pt x="33945" y="34132"/>
                  </a:lnTo>
                  <a:lnTo>
                    <a:pt x="34257" y="34182"/>
                  </a:lnTo>
                  <a:lnTo>
                    <a:pt x="34557" y="34232"/>
                  </a:lnTo>
                  <a:lnTo>
                    <a:pt x="35106" y="34282"/>
                  </a:lnTo>
                  <a:lnTo>
                    <a:pt x="35605" y="34332"/>
                  </a:lnTo>
                  <a:lnTo>
                    <a:pt x="36055" y="34357"/>
                  </a:lnTo>
                  <a:lnTo>
                    <a:pt x="36753" y="34382"/>
                  </a:lnTo>
                  <a:lnTo>
                    <a:pt x="37328" y="34394"/>
                  </a:lnTo>
                  <a:lnTo>
                    <a:pt x="36766" y="34282"/>
                  </a:lnTo>
                  <a:lnTo>
                    <a:pt x="36080" y="34132"/>
                  </a:lnTo>
                  <a:lnTo>
                    <a:pt x="35655" y="34032"/>
                  </a:lnTo>
                  <a:lnTo>
                    <a:pt x="35181" y="33907"/>
                  </a:lnTo>
                  <a:lnTo>
                    <a:pt x="34644" y="33770"/>
                  </a:lnTo>
                  <a:lnTo>
                    <a:pt x="34357" y="33695"/>
                  </a:lnTo>
                  <a:lnTo>
                    <a:pt x="34058" y="33608"/>
                  </a:lnTo>
                  <a:lnTo>
                    <a:pt x="33434" y="33408"/>
                  </a:lnTo>
                  <a:lnTo>
                    <a:pt x="33109" y="33308"/>
                  </a:lnTo>
                  <a:lnTo>
                    <a:pt x="32772" y="33196"/>
                  </a:lnTo>
                  <a:lnTo>
                    <a:pt x="32061" y="32947"/>
                  </a:lnTo>
                  <a:lnTo>
                    <a:pt x="31699" y="32809"/>
                  </a:lnTo>
                  <a:lnTo>
                    <a:pt x="31325" y="32647"/>
                  </a:lnTo>
                  <a:lnTo>
                    <a:pt x="30938" y="32497"/>
                  </a:lnTo>
                  <a:lnTo>
                    <a:pt x="30551" y="32335"/>
                  </a:lnTo>
                  <a:lnTo>
                    <a:pt x="29752" y="31986"/>
                  </a:lnTo>
                  <a:lnTo>
                    <a:pt x="28929" y="31599"/>
                  </a:lnTo>
                  <a:lnTo>
                    <a:pt x="28092" y="31187"/>
                  </a:lnTo>
                  <a:lnTo>
                    <a:pt x="27231" y="30725"/>
                  </a:lnTo>
                  <a:lnTo>
                    <a:pt x="26358" y="30238"/>
                  </a:lnTo>
                  <a:lnTo>
                    <a:pt x="25459" y="29714"/>
                  </a:lnTo>
                  <a:lnTo>
                    <a:pt x="24561" y="29165"/>
                  </a:lnTo>
                  <a:lnTo>
                    <a:pt x="23662" y="28566"/>
                  </a:lnTo>
                  <a:lnTo>
                    <a:pt x="22751" y="27955"/>
                  </a:lnTo>
                  <a:lnTo>
                    <a:pt x="22289" y="27643"/>
                  </a:lnTo>
                  <a:lnTo>
                    <a:pt x="21828" y="27306"/>
                  </a:lnTo>
                  <a:lnTo>
                    <a:pt x="20917" y="26632"/>
                  </a:lnTo>
                  <a:lnTo>
                    <a:pt x="20006" y="25933"/>
                  </a:lnTo>
                  <a:lnTo>
                    <a:pt x="19095" y="25222"/>
                  </a:lnTo>
                  <a:lnTo>
                    <a:pt x="18046" y="24373"/>
                  </a:lnTo>
                  <a:lnTo>
                    <a:pt x="17035" y="23512"/>
                  </a:lnTo>
                  <a:lnTo>
                    <a:pt x="16998" y="23462"/>
                  </a:lnTo>
                  <a:lnTo>
                    <a:pt x="16973" y="23387"/>
                  </a:lnTo>
                  <a:lnTo>
                    <a:pt x="16960" y="23275"/>
                  </a:lnTo>
                  <a:lnTo>
                    <a:pt x="16936" y="23137"/>
                  </a:lnTo>
                  <a:lnTo>
                    <a:pt x="16911" y="22776"/>
                  </a:lnTo>
                  <a:lnTo>
                    <a:pt x="16873" y="22289"/>
                  </a:lnTo>
                  <a:lnTo>
                    <a:pt x="16823" y="21702"/>
                  </a:lnTo>
                  <a:lnTo>
                    <a:pt x="16748" y="21003"/>
                  </a:lnTo>
                  <a:lnTo>
                    <a:pt x="16648" y="20217"/>
                  </a:lnTo>
                  <a:lnTo>
                    <a:pt x="16586" y="19793"/>
                  </a:lnTo>
                  <a:lnTo>
                    <a:pt x="16511" y="19344"/>
                  </a:lnTo>
                  <a:lnTo>
                    <a:pt x="16424" y="18882"/>
                  </a:lnTo>
                  <a:lnTo>
                    <a:pt x="16324" y="18395"/>
                  </a:lnTo>
                  <a:lnTo>
                    <a:pt x="16212" y="17883"/>
                  </a:lnTo>
                  <a:lnTo>
                    <a:pt x="16074" y="17359"/>
                  </a:lnTo>
                  <a:lnTo>
                    <a:pt x="15937" y="16823"/>
                  </a:lnTo>
                  <a:lnTo>
                    <a:pt x="15775" y="16261"/>
                  </a:lnTo>
                  <a:lnTo>
                    <a:pt x="15588" y="15700"/>
                  </a:lnTo>
                  <a:lnTo>
                    <a:pt x="15388" y="15113"/>
                  </a:lnTo>
                  <a:lnTo>
                    <a:pt x="15163" y="14514"/>
                  </a:lnTo>
                  <a:lnTo>
                    <a:pt x="14914" y="13902"/>
                  </a:lnTo>
                  <a:lnTo>
                    <a:pt x="14639" y="13278"/>
                  </a:lnTo>
                  <a:lnTo>
                    <a:pt x="14352" y="12642"/>
                  </a:lnTo>
                  <a:lnTo>
                    <a:pt x="14028" y="11993"/>
                  </a:lnTo>
                  <a:lnTo>
                    <a:pt x="13678" y="11344"/>
                  </a:lnTo>
                  <a:lnTo>
                    <a:pt x="13304" y="10683"/>
                  </a:lnTo>
                  <a:lnTo>
                    <a:pt x="12905" y="10009"/>
                  </a:lnTo>
                  <a:lnTo>
                    <a:pt x="13142" y="10758"/>
                  </a:lnTo>
                  <a:lnTo>
                    <a:pt x="13366" y="11481"/>
                  </a:lnTo>
                  <a:lnTo>
                    <a:pt x="13566" y="12180"/>
                  </a:lnTo>
                  <a:lnTo>
                    <a:pt x="13753" y="12842"/>
                  </a:lnTo>
                  <a:lnTo>
                    <a:pt x="13915" y="13491"/>
                  </a:lnTo>
                  <a:lnTo>
                    <a:pt x="14078" y="14102"/>
                  </a:lnTo>
                  <a:lnTo>
                    <a:pt x="14202" y="14689"/>
                  </a:lnTo>
                  <a:lnTo>
                    <a:pt x="14327" y="15263"/>
                  </a:lnTo>
                  <a:lnTo>
                    <a:pt x="14440" y="15799"/>
                  </a:lnTo>
                  <a:lnTo>
                    <a:pt x="14539" y="16299"/>
                  </a:lnTo>
                  <a:lnTo>
                    <a:pt x="14614" y="16785"/>
                  </a:lnTo>
                  <a:lnTo>
                    <a:pt x="14689" y="17247"/>
                  </a:lnTo>
                  <a:lnTo>
                    <a:pt x="14752" y="17684"/>
                  </a:lnTo>
                  <a:lnTo>
                    <a:pt x="14801" y="18096"/>
                  </a:lnTo>
                  <a:lnTo>
                    <a:pt x="14864" y="18832"/>
                  </a:lnTo>
                  <a:lnTo>
                    <a:pt x="14901" y="19481"/>
                  </a:lnTo>
                  <a:lnTo>
                    <a:pt x="14901" y="20030"/>
                  </a:lnTo>
                  <a:lnTo>
                    <a:pt x="14889" y="20479"/>
                  </a:lnTo>
                  <a:lnTo>
                    <a:pt x="14851" y="20829"/>
                  </a:lnTo>
                  <a:lnTo>
                    <a:pt x="14801" y="21091"/>
                  </a:lnTo>
                  <a:lnTo>
                    <a:pt x="14777" y="21191"/>
                  </a:lnTo>
                  <a:lnTo>
                    <a:pt x="14739" y="21266"/>
                  </a:lnTo>
                  <a:lnTo>
                    <a:pt x="14714" y="21315"/>
                  </a:lnTo>
                  <a:lnTo>
                    <a:pt x="14689" y="21353"/>
                  </a:lnTo>
                  <a:lnTo>
                    <a:pt x="14652" y="21353"/>
                  </a:lnTo>
                  <a:lnTo>
                    <a:pt x="14627" y="21340"/>
                  </a:lnTo>
                  <a:lnTo>
                    <a:pt x="14003" y="20729"/>
                  </a:lnTo>
                  <a:lnTo>
                    <a:pt x="13391" y="20105"/>
                  </a:lnTo>
                  <a:lnTo>
                    <a:pt x="12817" y="19456"/>
                  </a:lnTo>
                  <a:lnTo>
                    <a:pt x="12530" y="19131"/>
                  </a:lnTo>
                  <a:lnTo>
                    <a:pt x="12256" y="18795"/>
                  </a:lnTo>
                  <a:lnTo>
                    <a:pt x="11894" y="18358"/>
                  </a:lnTo>
                  <a:lnTo>
                    <a:pt x="11544" y="17908"/>
                  </a:lnTo>
                  <a:lnTo>
                    <a:pt x="11195" y="17459"/>
                  </a:lnTo>
                  <a:lnTo>
                    <a:pt x="10858" y="16997"/>
                  </a:lnTo>
                  <a:lnTo>
                    <a:pt x="10533" y="16548"/>
                  </a:lnTo>
                  <a:lnTo>
                    <a:pt x="10221" y="16086"/>
                  </a:lnTo>
                  <a:lnTo>
                    <a:pt x="9909" y="15625"/>
                  </a:lnTo>
                  <a:lnTo>
                    <a:pt x="9622" y="15150"/>
                  </a:lnTo>
                  <a:lnTo>
                    <a:pt x="9348" y="14676"/>
                  </a:lnTo>
                  <a:lnTo>
                    <a:pt x="9073" y="14214"/>
                  </a:lnTo>
                  <a:lnTo>
                    <a:pt x="8811" y="13740"/>
                  </a:lnTo>
                  <a:lnTo>
                    <a:pt x="8562" y="13266"/>
                  </a:lnTo>
                  <a:lnTo>
                    <a:pt x="8324" y="12804"/>
                  </a:lnTo>
                  <a:lnTo>
                    <a:pt x="8100" y="12330"/>
                  </a:lnTo>
                  <a:lnTo>
                    <a:pt x="7875" y="11868"/>
                  </a:lnTo>
                  <a:lnTo>
                    <a:pt x="7663" y="11407"/>
                  </a:lnTo>
                  <a:lnTo>
                    <a:pt x="7463" y="10945"/>
                  </a:lnTo>
                  <a:lnTo>
                    <a:pt x="7276" y="10483"/>
                  </a:lnTo>
                  <a:lnTo>
                    <a:pt x="7101" y="10021"/>
                  </a:lnTo>
                  <a:lnTo>
                    <a:pt x="6927" y="9572"/>
                  </a:lnTo>
                  <a:lnTo>
                    <a:pt x="6615" y="8686"/>
                  </a:lnTo>
                  <a:lnTo>
                    <a:pt x="6328" y="7825"/>
                  </a:lnTo>
                  <a:lnTo>
                    <a:pt x="6091" y="6989"/>
                  </a:lnTo>
                  <a:lnTo>
                    <a:pt x="5878" y="6190"/>
                  </a:lnTo>
                  <a:lnTo>
                    <a:pt x="5691" y="5416"/>
                  </a:lnTo>
                  <a:lnTo>
                    <a:pt x="5616" y="5054"/>
                  </a:lnTo>
                  <a:lnTo>
                    <a:pt x="5541" y="4692"/>
                  </a:lnTo>
                  <a:lnTo>
                    <a:pt x="5467" y="4343"/>
                  </a:lnTo>
                  <a:lnTo>
                    <a:pt x="5404" y="3994"/>
                  </a:lnTo>
                  <a:lnTo>
                    <a:pt x="5304" y="3345"/>
                  </a:lnTo>
                  <a:lnTo>
                    <a:pt x="5205" y="2758"/>
                  </a:lnTo>
                  <a:lnTo>
                    <a:pt x="5130" y="2209"/>
                  </a:lnTo>
                  <a:lnTo>
                    <a:pt x="5030" y="1273"/>
                  </a:lnTo>
                  <a:lnTo>
                    <a:pt x="4967" y="587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510;p57">
            <a:extLst>
              <a:ext uri="{FF2B5EF4-FFF2-40B4-BE49-F238E27FC236}">
                <a16:creationId xmlns:a16="http://schemas.microsoft.com/office/drawing/2014/main" id="{7725DA82-869C-B4CB-2E85-A06B771809CB}"/>
              </a:ext>
            </a:extLst>
          </p:cNvPr>
          <p:cNvGrpSpPr/>
          <p:nvPr/>
        </p:nvGrpSpPr>
        <p:grpSpPr>
          <a:xfrm rot="221939" flipH="1">
            <a:off x="1816506" y="3186755"/>
            <a:ext cx="1637624" cy="2332790"/>
            <a:chOff x="7755688" y="2810697"/>
            <a:chExt cx="1637624" cy="2332790"/>
          </a:xfrm>
        </p:grpSpPr>
        <p:sp>
          <p:nvSpPr>
            <p:cNvPr id="6" name="Google Shape;511;p57">
              <a:extLst>
                <a:ext uri="{FF2B5EF4-FFF2-40B4-BE49-F238E27FC236}">
                  <a16:creationId xmlns:a16="http://schemas.microsoft.com/office/drawing/2014/main" id="{C98A4FD1-5997-52B8-DC64-37D45C619B63}"/>
                </a:ext>
              </a:extLst>
            </p:cNvPr>
            <p:cNvSpPr/>
            <p:nvPr/>
          </p:nvSpPr>
          <p:spPr>
            <a:xfrm>
              <a:off x="7755688" y="2810697"/>
              <a:ext cx="1300455" cy="1948327"/>
            </a:xfrm>
            <a:custGeom>
              <a:avLst/>
              <a:gdLst/>
              <a:ahLst/>
              <a:cxnLst/>
              <a:rect l="l" t="t" r="r" b="b"/>
              <a:pathLst>
                <a:path w="28156" h="42183" extrusionOk="0">
                  <a:moveTo>
                    <a:pt x="5367" y="1"/>
                  </a:moveTo>
                  <a:lnTo>
                    <a:pt x="5092" y="13"/>
                  </a:lnTo>
                  <a:lnTo>
                    <a:pt x="4818" y="26"/>
                  </a:lnTo>
                  <a:lnTo>
                    <a:pt x="4543" y="63"/>
                  </a:lnTo>
                  <a:lnTo>
                    <a:pt x="4269" y="101"/>
                  </a:lnTo>
                  <a:lnTo>
                    <a:pt x="4007" y="163"/>
                  </a:lnTo>
                  <a:lnTo>
                    <a:pt x="3745" y="238"/>
                  </a:lnTo>
                  <a:lnTo>
                    <a:pt x="3483" y="325"/>
                  </a:lnTo>
                  <a:lnTo>
                    <a:pt x="3220" y="438"/>
                  </a:lnTo>
                  <a:lnTo>
                    <a:pt x="2971" y="550"/>
                  </a:lnTo>
                  <a:lnTo>
                    <a:pt x="2721" y="687"/>
                  </a:lnTo>
                  <a:lnTo>
                    <a:pt x="2459" y="862"/>
                  </a:lnTo>
                  <a:lnTo>
                    <a:pt x="2210" y="1037"/>
                  </a:lnTo>
                  <a:lnTo>
                    <a:pt x="1972" y="1236"/>
                  </a:lnTo>
                  <a:lnTo>
                    <a:pt x="1760" y="1436"/>
                  </a:lnTo>
                  <a:lnTo>
                    <a:pt x="1561" y="1661"/>
                  </a:lnTo>
                  <a:lnTo>
                    <a:pt x="1373" y="1885"/>
                  </a:lnTo>
                  <a:lnTo>
                    <a:pt x="1199" y="2123"/>
                  </a:lnTo>
                  <a:lnTo>
                    <a:pt x="1036" y="2372"/>
                  </a:lnTo>
                  <a:lnTo>
                    <a:pt x="887" y="2634"/>
                  </a:lnTo>
                  <a:lnTo>
                    <a:pt x="749" y="2896"/>
                  </a:lnTo>
                  <a:lnTo>
                    <a:pt x="625" y="3171"/>
                  </a:lnTo>
                  <a:lnTo>
                    <a:pt x="512" y="3458"/>
                  </a:lnTo>
                  <a:lnTo>
                    <a:pt x="412" y="3745"/>
                  </a:lnTo>
                  <a:lnTo>
                    <a:pt x="325" y="4044"/>
                  </a:lnTo>
                  <a:lnTo>
                    <a:pt x="250" y="4344"/>
                  </a:lnTo>
                  <a:lnTo>
                    <a:pt x="188" y="4643"/>
                  </a:lnTo>
                  <a:lnTo>
                    <a:pt x="138" y="4955"/>
                  </a:lnTo>
                  <a:lnTo>
                    <a:pt x="88" y="5280"/>
                  </a:lnTo>
                  <a:lnTo>
                    <a:pt x="51" y="5592"/>
                  </a:lnTo>
                  <a:lnTo>
                    <a:pt x="26" y="5916"/>
                  </a:lnTo>
                  <a:lnTo>
                    <a:pt x="13" y="6241"/>
                  </a:lnTo>
                  <a:lnTo>
                    <a:pt x="1" y="6565"/>
                  </a:lnTo>
                  <a:lnTo>
                    <a:pt x="1" y="6890"/>
                  </a:lnTo>
                  <a:lnTo>
                    <a:pt x="13" y="7214"/>
                  </a:lnTo>
                  <a:lnTo>
                    <a:pt x="38" y="7539"/>
                  </a:lnTo>
                  <a:lnTo>
                    <a:pt x="63" y="7863"/>
                  </a:lnTo>
                  <a:lnTo>
                    <a:pt x="125" y="8512"/>
                  </a:lnTo>
                  <a:lnTo>
                    <a:pt x="225" y="9149"/>
                  </a:lnTo>
                  <a:lnTo>
                    <a:pt x="350" y="9773"/>
                  </a:lnTo>
                  <a:lnTo>
                    <a:pt x="487" y="10372"/>
                  </a:lnTo>
                  <a:lnTo>
                    <a:pt x="625" y="10958"/>
                  </a:lnTo>
                  <a:lnTo>
                    <a:pt x="787" y="11545"/>
                  </a:lnTo>
                  <a:lnTo>
                    <a:pt x="962" y="12131"/>
                  </a:lnTo>
                  <a:lnTo>
                    <a:pt x="1136" y="12705"/>
                  </a:lnTo>
                  <a:lnTo>
                    <a:pt x="1324" y="13279"/>
                  </a:lnTo>
                  <a:lnTo>
                    <a:pt x="1523" y="13853"/>
                  </a:lnTo>
                  <a:lnTo>
                    <a:pt x="1735" y="14428"/>
                  </a:lnTo>
                  <a:lnTo>
                    <a:pt x="1947" y="14989"/>
                  </a:lnTo>
                  <a:lnTo>
                    <a:pt x="2172" y="15551"/>
                  </a:lnTo>
                  <a:lnTo>
                    <a:pt x="2409" y="16112"/>
                  </a:lnTo>
                  <a:lnTo>
                    <a:pt x="2646" y="16674"/>
                  </a:lnTo>
                  <a:lnTo>
                    <a:pt x="2908" y="17223"/>
                  </a:lnTo>
                  <a:lnTo>
                    <a:pt x="3158" y="17772"/>
                  </a:lnTo>
                  <a:lnTo>
                    <a:pt x="3695" y="18870"/>
                  </a:lnTo>
                  <a:lnTo>
                    <a:pt x="4256" y="19944"/>
                  </a:lnTo>
                  <a:lnTo>
                    <a:pt x="4843" y="21017"/>
                  </a:lnTo>
                  <a:lnTo>
                    <a:pt x="5442" y="22090"/>
                  </a:lnTo>
                  <a:lnTo>
                    <a:pt x="6066" y="23138"/>
                  </a:lnTo>
                  <a:lnTo>
                    <a:pt x="6702" y="24187"/>
                  </a:lnTo>
                  <a:lnTo>
                    <a:pt x="7351" y="25235"/>
                  </a:lnTo>
                  <a:lnTo>
                    <a:pt x="8000" y="26258"/>
                  </a:lnTo>
                  <a:lnTo>
                    <a:pt x="8662" y="27294"/>
                  </a:lnTo>
                  <a:lnTo>
                    <a:pt x="9061" y="27893"/>
                  </a:lnTo>
                  <a:lnTo>
                    <a:pt x="9498" y="28530"/>
                  </a:lnTo>
                  <a:lnTo>
                    <a:pt x="9972" y="29166"/>
                  </a:lnTo>
                  <a:lnTo>
                    <a:pt x="10471" y="29827"/>
                  </a:lnTo>
                  <a:lnTo>
                    <a:pt x="10995" y="30489"/>
                  </a:lnTo>
                  <a:lnTo>
                    <a:pt x="11557" y="31163"/>
                  </a:lnTo>
                  <a:lnTo>
                    <a:pt x="12131" y="31849"/>
                  </a:lnTo>
                  <a:lnTo>
                    <a:pt x="12730" y="32523"/>
                  </a:lnTo>
                  <a:lnTo>
                    <a:pt x="13342" y="33210"/>
                  </a:lnTo>
                  <a:lnTo>
                    <a:pt x="13966" y="33883"/>
                  </a:lnTo>
                  <a:lnTo>
                    <a:pt x="14614" y="34557"/>
                  </a:lnTo>
                  <a:lnTo>
                    <a:pt x="15263" y="35206"/>
                  </a:lnTo>
                  <a:lnTo>
                    <a:pt x="15925" y="35855"/>
                  </a:lnTo>
                  <a:lnTo>
                    <a:pt x="16599" y="36492"/>
                  </a:lnTo>
                  <a:lnTo>
                    <a:pt x="17260" y="37103"/>
                  </a:lnTo>
                  <a:lnTo>
                    <a:pt x="17934" y="37690"/>
                  </a:lnTo>
                  <a:lnTo>
                    <a:pt x="18608" y="38264"/>
                  </a:lnTo>
                  <a:lnTo>
                    <a:pt x="19282" y="38800"/>
                  </a:lnTo>
                  <a:lnTo>
                    <a:pt x="19943" y="39312"/>
                  </a:lnTo>
                  <a:lnTo>
                    <a:pt x="20605" y="39786"/>
                  </a:lnTo>
                  <a:lnTo>
                    <a:pt x="21254" y="40236"/>
                  </a:lnTo>
                  <a:lnTo>
                    <a:pt x="21890" y="40647"/>
                  </a:lnTo>
                  <a:lnTo>
                    <a:pt x="22502" y="41009"/>
                  </a:lnTo>
                  <a:lnTo>
                    <a:pt x="22814" y="41172"/>
                  </a:lnTo>
                  <a:lnTo>
                    <a:pt x="23113" y="41321"/>
                  </a:lnTo>
                  <a:lnTo>
                    <a:pt x="23400" y="41471"/>
                  </a:lnTo>
                  <a:lnTo>
                    <a:pt x="23700" y="41596"/>
                  </a:lnTo>
                  <a:lnTo>
                    <a:pt x="23974" y="41721"/>
                  </a:lnTo>
                  <a:lnTo>
                    <a:pt x="24261" y="41821"/>
                  </a:lnTo>
                  <a:lnTo>
                    <a:pt x="24523" y="41920"/>
                  </a:lnTo>
                  <a:lnTo>
                    <a:pt x="24798" y="41995"/>
                  </a:lnTo>
                  <a:lnTo>
                    <a:pt x="25060" y="42058"/>
                  </a:lnTo>
                  <a:lnTo>
                    <a:pt x="25310" y="42108"/>
                  </a:lnTo>
                  <a:lnTo>
                    <a:pt x="25547" y="42145"/>
                  </a:lnTo>
                  <a:lnTo>
                    <a:pt x="25784" y="42170"/>
                  </a:lnTo>
                  <a:lnTo>
                    <a:pt x="26021" y="42182"/>
                  </a:lnTo>
                  <a:lnTo>
                    <a:pt x="26246" y="42170"/>
                  </a:lnTo>
                  <a:lnTo>
                    <a:pt x="26458" y="42145"/>
                  </a:lnTo>
                  <a:lnTo>
                    <a:pt x="26658" y="42108"/>
                  </a:lnTo>
                  <a:lnTo>
                    <a:pt x="26857" y="42045"/>
                  </a:lnTo>
                  <a:lnTo>
                    <a:pt x="27044" y="41970"/>
                  </a:lnTo>
                  <a:lnTo>
                    <a:pt x="27132" y="41920"/>
                  </a:lnTo>
                  <a:lnTo>
                    <a:pt x="27219" y="41870"/>
                  </a:lnTo>
                  <a:lnTo>
                    <a:pt x="27294" y="41808"/>
                  </a:lnTo>
                  <a:lnTo>
                    <a:pt x="27381" y="41746"/>
                  </a:lnTo>
                  <a:lnTo>
                    <a:pt x="27519" y="41596"/>
                  </a:lnTo>
                  <a:lnTo>
                    <a:pt x="27643" y="41409"/>
                  </a:lnTo>
                  <a:lnTo>
                    <a:pt x="27756" y="41209"/>
                  </a:lnTo>
                  <a:lnTo>
                    <a:pt x="27856" y="40972"/>
                  </a:lnTo>
                  <a:lnTo>
                    <a:pt x="27943" y="40722"/>
                  </a:lnTo>
                  <a:lnTo>
                    <a:pt x="28005" y="40448"/>
                  </a:lnTo>
                  <a:lnTo>
                    <a:pt x="28068" y="40148"/>
                  </a:lnTo>
                  <a:lnTo>
                    <a:pt x="28105" y="39824"/>
                  </a:lnTo>
                  <a:lnTo>
                    <a:pt x="28130" y="39474"/>
                  </a:lnTo>
                  <a:lnTo>
                    <a:pt x="28155" y="39112"/>
                  </a:lnTo>
                  <a:lnTo>
                    <a:pt x="28155" y="38726"/>
                  </a:lnTo>
                  <a:lnTo>
                    <a:pt x="28143" y="38326"/>
                  </a:lnTo>
                  <a:lnTo>
                    <a:pt x="28118" y="37902"/>
                  </a:lnTo>
                  <a:lnTo>
                    <a:pt x="28080" y="37453"/>
                  </a:lnTo>
                  <a:lnTo>
                    <a:pt x="28043" y="37003"/>
                  </a:lnTo>
                  <a:lnTo>
                    <a:pt x="27980" y="36529"/>
                  </a:lnTo>
                  <a:lnTo>
                    <a:pt x="27905" y="36030"/>
                  </a:lnTo>
                  <a:lnTo>
                    <a:pt x="27831" y="35531"/>
                  </a:lnTo>
                  <a:lnTo>
                    <a:pt x="27743" y="35007"/>
                  </a:lnTo>
                  <a:lnTo>
                    <a:pt x="27643" y="34482"/>
                  </a:lnTo>
                  <a:lnTo>
                    <a:pt x="27406" y="33372"/>
                  </a:lnTo>
                  <a:lnTo>
                    <a:pt x="27132" y="32224"/>
                  </a:lnTo>
                  <a:lnTo>
                    <a:pt x="26832" y="31038"/>
                  </a:lnTo>
                  <a:lnTo>
                    <a:pt x="26483" y="29827"/>
                  </a:lnTo>
                  <a:lnTo>
                    <a:pt x="26108" y="28580"/>
                  </a:lnTo>
                  <a:lnTo>
                    <a:pt x="25709" y="27307"/>
                  </a:lnTo>
                  <a:lnTo>
                    <a:pt x="25272" y="26021"/>
                  </a:lnTo>
                  <a:lnTo>
                    <a:pt x="24823" y="24723"/>
                  </a:lnTo>
                  <a:lnTo>
                    <a:pt x="24336" y="23425"/>
                  </a:lnTo>
                  <a:lnTo>
                    <a:pt x="23837" y="22128"/>
                  </a:lnTo>
                  <a:lnTo>
                    <a:pt x="23313" y="20830"/>
                  </a:lnTo>
                  <a:lnTo>
                    <a:pt x="22776" y="19557"/>
                  </a:lnTo>
                  <a:lnTo>
                    <a:pt x="22227" y="18296"/>
                  </a:lnTo>
                  <a:lnTo>
                    <a:pt x="21653" y="17061"/>
                  </a:lnTo>
                  <a:lnTo>
                    <a:pt x="21079" y="15850"/>
                  </a:lnTo>
                  <a:lnTo>
                    <a:pt x="20492" y="14677"/>
                  </a:lnTo>
                  <a:lnTo>
                    <a:pt x="19906" y="13554"/>
                  </a:lnTo>
                  <a:lnTo>
                    <a:pt x="19307" y="12481"/>
                  </a:lnTo>
                  <a:lnTo>
                    <a:pt x="18708" y="11445"/>
                  </a:lnTo>
                  <a:lnTo>
                    <a:pt x="18408" y="10958"/>
                  </a:lnTo>
                  <a:lnTo>
                    <a:pt x="18109" y="10484"/>
                  </a:lnTo>
                  <a:lnTo>
                    <a:pt x="17809" y="10022"/>
                  </a:lnTo>
                  <a:lnTo>
                    <a:pt x="17510" y="9585"/>
                  </a:lnTo>
                  <a:lnTo>
                    <a:pt x="16823" y="8599"/>
                  </a:lnTo>
                  <a:lnTo>
                    <a:pt x="16474" y="8113"/>
                  </a:lnTo>
                  <a:lnTo>
                    <a:pt x="16112" y="7626"/>
                  </a:lnTo>
                  <a:lnTo>
                    <a:pt x="15750" y="7152"/>
                  </a:lnTo>
                  <a:lnTo>
                    <a:pt x="15376" y="6678"/>
                  </a:lnTo>
                  <a:lnTo>
                    <a:pt x="15001" y="6216"/>
                  </a:lnTo>
                  <a:lnTo>
                    <a:pt x="14614" y="5754"/>
                  </a:lnTo>
                  <a:lnTo>
                    <a:pt x="14228" y="5292"/>
                  </a:lnTo>
                  <a:lnTo>
                    <a:pt x="13816" y="4856"/>
                  </a:lnTo>
                  <a:lnTo>
                    <a:pt x="13404" y="4419"/>
                  </a:lnTo>
                  <a:lnTo>
                    <a:pt x="12980" y="3994"/>
                  </a:lnTo>
                  <a:lnTo>
                    <a:pt x="12555" y="3583"/>
                  </a:lnTo>
                  <a:lnTo>
                    <a:pt x="12119" y="3171"/>
                  </a:lnTo>
                  <a:lnTo>
                    <a:pt x="11657" y="2784"/>
                  </a:lnTo>
                  <a:lnTo>
                    <a:pt x="11195" y="2397"/>
                  </a:lnTo>
                  <a:lnTo>
                    <a:pt x="10733" y="2048"/>
                  </a:lnTo>
                  <a:lnTo>
                    <a:pt x="10247" y="1711"/>
                  </a:lnTo>
                  <a:lnTo>
                    <a:pt x="9747" y="1399"/>
                  </a:lnTo>
                  <a:lnTo>
                    <a:pt x="9236" y="1112"/>
                  </a:lnTo>
                  <a:lnTo>
                    <a:pt x="8961" y="974"/>
                  </a:lnTo>
                  <a:lnTo>
                    <a:pt x="8699" y="837"/>
                  </a:lnTo>
                  <a:lnTo>
                    <a:pt x="8425" y="725"/>
                  </a:lnTo>
                  <a:lnTo>
                    <a:pt x="8150" y="600"/>
                  </a:lnTo>
                  <a:lnTo>
                    <a:pt x="7875" y="500"/>
                  </a:lnTo>
                  <a:lnTo>
                    <a:pt x="7601" y="400"/>
                  </a:lnTo>
                  <a:lnTo>
                    <a:pt x="7326" y="313"/>
                  </a:lnTo>
                  <a:lnTo>
                    <a:pt x="7052" y="238"/>
                  </a:lnTo>
                  <a:lnTo>
                    <a:pt x="6765" y="176"/>
                  </a:lnTo>
                  <a:lnTo>
                    <a:pt x="6490" y="113"/>
                  </a:lnTo>
                  <a:lnTo>
                    <a:pt x="6203" y="76"/>
                  </a:lnTo>
                  <a:lnTo>
                    <a:pt x="5929" y="38"/>
                  </a:lnTo>
                  <a:lnTo>
                    <a:pt x="5642" y="13"/>
                  </a:lnTo>
                  <a:lnTo>
                    <a:pt x="53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2;p57">
              <a:extLst>
                <a:ext uri="{FF2B5EF4-FFF2-40B4-BE49-F238E27FC236}">
                  <a16:creationId xmlns:a16="http://schemas.microsoft.com/office/drawing/2014/main" id="{81FA8ED3-013C-7875-EEEE-6A26B78F927C}"/>
                </a:ext>
              </a:extLst>
            </p:cNvPr>
            <p:cNvSpPr/>
            <p:nvPr/>
          </p:nvSpPr>
          <p:spPr>
            <a:xfrm>
              <a:off x="7757997" y="2842426"/>
              <a:ext cx="1635315" cy="2301061"/>
            </a:xfrm>
            <a:custGeom>
              <a:avLst/>
              <a:gdLst/>
              <a:ahLst/>
              <a:cxnLst/>
              <a:rect l="l" t="t" r="r" b="b"/>
              <a:pathLst>
                <a:path w="35406" h="49820" extrusionOk="0">
                  <a:moveTo>
                    <a:pt x="2671" y="0"/>
                  </a:moveTo>
                  <a:lnTo>
                    <a:pt x="2734" y="163"/>
                  </a:lnTo>
                  <a:lnTo>
                    <a:pt x="2921" y="624"/>
                  </a:lnTo>
                  <a:lnTo>
                    <a:pt x="3245" y="1373"/>
                  </a:lnTo>
                  <a:lnTo>
                    <a:pt x="3695" y="2371"/>
                  </a:lnTo>
                  <a:lnTo>
                    <a:pt x="4256" y="3607"/>
                  </a:lnTo>
                  <a:lnTo>
                    <a:pt x="4943" y="5055"/>
                  </a:lnTo>
                  <a:lnTo>
                    <a:pt x="5741" y="6689"/>
                  </a:lnTo>
                  <a:lnTo>
                    <a:pt x="6640" y="8499"/>
                  </a:lnTo>
                  <a:lnTo>
                    <a:pt x="7002" y="9198"/>
                  </a:lnTo>
                  <a:lnTo>
                    <a:pt x="6839" y="9185"/>
                  </a:lnTo>
                  <a:lnTo>
                    <a:pt x="6440" y="9148"/>
                  </a:lnTo>
                  <a:lnTo>
                    <a:pt x="6141" y="9111"/>
                  </a:lnTo>
                  <a:lnTo>
                    <a:pt x="5791" y="9061"/>
                  </a:lnTo>
                  <a:lnTo>
                    <a:pt x="5392" y="8998"/>
                  </a:lnTo>
                  <a:lnTo>
                    <a:pt x="4955" y="8911"/>
                  </a:lnTo>
                  <a:lnTo>
                    <a:pt x="4456" y="8786"/>
                  </a:lnTo>
                  <a:lnTo>
                    <a:pt x="3919" y="8649"/>
                  </a:lnTo>
                  <a:lnTo>
                    <a:pt x="3345" y="8474"/>
                  </a:lnTo>
                  <a:lnTo>
                    <a:pt x="2746" y="8262"/>
                  </a:lnTo>
                  <a:lnTo>
                    <a:pt x="2097" y="8025"/>
                  </a:lnTo>
                  <a:lnTo>
                    <a:pt x="1423" y="7738"/>
                  </a:lnTo>
                  <a:lnTo>
                    <a:pt x="1074" y="7576"/>
                  </a:lnTo>
                  <a:lnTo>
                    <a:pt x="724" y="7413"/>
                  </a:lnTo>
                  <a:lnTo>
                    <a:pt x="362" y="7226"/>
                  </a:lnTo>
                  <a:lnTo>
                    <a:pt x="1" y="7039"/>
                  </a:lnTo>
                  <a:lnTo>
                    <a:pt x="1" y="7039"/>
                  </a:lnTo>
                  <a:lnTo>
                    <a:pt x="300" y="7338"/>
                  </a:lnTo>
                  <a:lnTo>
                    <a:pt x="600" y="7613"/>
                  </a:lnTo>
                  <a:lnTo>
                    <a:pt x="912" y="7875"/>
                  </a:lnTo>
                  <a:lnTo>
                    <a:pt x="1224" y="8112"/>
                  </a:lnTo>
                  <a:lnTo>
                    <a:pt x="1536" y="8337"/>
                  </a:lnTo>
                  <a:lnTo>
                    <a:pt x="1860" y="8549"/>
                  </a:lnTo>
                  <a:lnTo>
                    <a:pt x="2185" y="8749"/>
                  </a:lnTo>
                  <a:lnTo>
                    <a:pt x="2509" y="8936"/>
                  </a:lnTo>
                  <a:lnTo>
                    <a:pt x="2821" y="9098"/>
                  </a:lnTo>
                  <a:lnTo>
                    <a:pt x="3145" y="9248"/>
                  </a:lnTo>
                  <a:lnTo>
                    <a:pt x="3470" y="9398"/>
                  </a:lnTo>
                  <a:lnTo>
                    <a:pt x="3782" y="9522"/>
                  </a:lnTo>
                  <a:lnTo>
                    <a:pt x="4094" y="9647"/>
                  </a:lnTo>
                  <a:lnTo>
                    <a:pt x="4393" y="9759"/>
                  </a:lnTo>
                  <a:lnTo>
                    <a:pt x="4980" y="9947"/>
                  </a:lnTo>
                  <a:lnTo>
                    <a:pt x="5529" y="10096"/>
                  </a:lnTo>
                  <a:lnTo>
                    <a:pt x="6028" y="10209"/>
                  </a:lnTo>
                  <a:lnTo>
                    <a:pt x="6490" y="10309"/>
                  </a:lnTo>
                  <a:lnTo>
                    <a:pt x="6877" y="10371"/>
                  </a:lnTo>
                  <a:lnTo>
                    <a:pt x="7451" y="10471"/>
                  </a:lnTo>
                  <a:lnTo>
                    <a:pt x="7613" y="10508"/>
                  </a:lnTo>
                  <a:lnTo>
                    <a:pt x="7651" y="10521"/>
                  </a:lnTo>
                  <a:lnTo>
                    <a:pt x="7676" y="10533"/>
                  </a:lnTo>
                  <a:lnTo>
                    <a:pt x="8724" y="12542"/>
                  </a:lnTo>
                  <a:lnTo>
                    <a:pt x="9885" y="14726"/>
                  </a:lnTo>
                  <a:lnTo>
                    <a:pt x="10496" y="15862"/>
                  </a:lnTo>
                  <a:lnTo>
                    <a:pt x="11120" y="16998"/>
                  </a:lnTo>
                  <a:lnTo>
                    <a:pt x="12430" y="19344"/>
                  </a:lnTo>
                  <a:lnTo>
                    <a:pt x="13104" y="20529"/>
                  </a:lnTo>
                  <a:lnTo>
                    <a:pt x="13791" y="21728"/>
                  </a:lnTo>
                  <a:lnTo>
                    <a:pt x="15201" y="24136"/>
                  </a:lnTo>
                  <a:lnTo>
                    <a:pt x="15925" y="25334"/>
                  </a:lnTo>
                  <a:lnTo>
                    <a:pt x="16649" y="26545"/>
                  </a:lnTo>
                  <a:lnTo>
                    <a:pt x="16649" y="26557"/>
                  </a:lnTo>
                  <a:lnTo>
                    <a:pt x="16624" y="26570"/>
                  </a:lnTo>
                  <a:lnTo>
                    <a:pt x="16499" y="26607"/>
                  </a:lnTo>
                  <a:lnTo>
                    <a:pt x="16287" y="26632"/>
                  </a:lnTo>
                  <a:lnTo>
                    <a:pt x="15987" y="26657"/>
                  </a:lnTo>
                  <a:lnTo>
                    <a:pt x="15613" y="26670"/>
                  </a:lnTo>
                  <a:lnTo>
                    <a:pt x="15164" y="26670"/>
                  </a:lnTo>
                  <a:lnTo>
                    <a:pt x="14652" y="26657"/>
                  </a:lnTo>
                  <a:lnTo>
                    <a:pt x="14065" y="26620"/>
                  </a:lnTo>
                  <a:lnTo>
                    <a:pt x="13429" y="26570"/>
                  </a:lnTo>
                  <a:lnTo>
                    <a:pt x="12742" y="26495"/>
                  </a:lnTo>
                  <a:lnTo>
                    <a:pt x="12019" y="26407"/>
                  </a:lnTo>
                  <a:lnTo>
                    <a:pt x="11245" y="26283"/>
                  </a:lnTo>
                  <a:lnTo>
                    <a:pt x="10434" y="26120"/>
                  </a:lnTo>
                  <a:lnTo>
                    <a:pt x="9610" y="25933"/>
                  </a:lnTo>
                  <a:lnTo>
                    <a:pt x="9173" y="25821"/>
                  </a:lnTo>
                  <a:lnTo>
                    <a:pt x="8749" y="25709"/>
                  </a:lnTo>
                  <a:lnTo>
                    <a:pt x="8312" y="25584"/>
                  </a:lnTo>
                  <a:lnTo>
                    <a:pt x="7863" y="25447"/>
                  </a:lnTo>
                  <a:lnTo>
                    <a:pt x="8063" y="25634"/>
                  </a:lnTo>
                  <a:lnTo>
                    <a:pt x="8287" y="25821"/>
                  </a:lnTo>
                  <a:lnTo>
                    <a:pt x="8549" y="25983"/>
                  </a:lnTo>
                  <a:lnTo>
                    <a:pt x="8836" y="26158"/>
                  </a:lnTo>
                  <a:lnTo>
                    <a:pt x="9136" y="26308"/>
                  </a:lnTo>
                  <a:lnTo>
                    <a:pt x="9473" y="26457"/>
                  </a:lnTo>
                  <a:lnTo>
                    <a:pt x="9822" y="26607"/>
                  </a:lnTo>
                  <a:lnTo>
                    <a:pt x="10197" y="26744"/>
                  </a:lnTo>
                  <a:lnTo>
                    <a:pt x="10583" y="26869"/>
                  </a:lnTo>
                  <a:lnTo>
                    <a:pt x="10983" y="26994"/>
                  </a:lnTo>
                  <a:lnTo>
                    <a:pt x="11395" y="27119"/>
                  </a:lnTo>
                  <a:lnTo>
                    <a:pt x="11806" y="27231"/>
                  </a:lnTo>
                  <a:lnTo>
                    <a:pt x="12655" y="27443"/>
                  </a:lnTo>
                  <a:lnTo>
                    <a:pt x="13504" y="27630"/>
                  </a:lnTo>
                  <a:lnTo>
                    <a:pt x="14340" y="27805"/>
                  </a:lnTo>
                  <a:lnTo>
                    <a:pt x="15126" y="27955"/>
                  </a:lnTo>
                  <a:lnTo>
                    <a:pt x="16511" y="28217"/>
                  </a:lnTo>
                  <a:lnTo>
                    <a:pt x="17060" y="28317"/>
                  </a:lnTo>
                  <a:lnTo>
                    <a:pt x="17497" y="28417"/>
                  </a:lnTo>
                  <a:lnTo>
                    <a:pt x="17659" y="28467"/>
                  </a:lnTo>
                  <a:lnTo>
                    <a:pt x="17797" y="28504"/>
                  </a:lnTo>
                  <a:lnTo>
                    <a:pt x="17884" y="28554"/>
                  </a:lnTo>
                  <a:lnTo>
                    <a:pt x="17934" y="28591"/>
                  </a:lnTo>
                  <a:lnTo>
                    <a:pt x="18783" y="29939"/>
                  </a:lnTo>
                  <a:lnTo>
                    <a:pt x="19644" y="31287"/>
                  </a:lnTo>
                  <a:lnTo>
                    <a:pt x="20393" y="32435"/>
                  </a:lnTo>
                  <a:lnTo>
                    <a:pt x="21154" y="33571"/>
                  </a:lnTo>
                  <a:lnTo>
                    <a:pt x="21915" y="34694"/>
                  </a:lnTo>
                  <a:lnTo>
                    <a:pt x="22676" y="35792"/>
                  </a:lnTo>
                  <a:lnTo>
                    <a:pt x="23425" y="36853"/>
                  </a:lnTo>
                  <a:lnTo>
                    <a:pt x="24186" y="37901"/>
                  </a:lnTo>
                  <a:lnTo>
                    <a:pt x="24935" y="38912"/>
                  </a:lnTo>
                  <a:lnTo>
                    <a:pt x="25672" y="39886"/>
                  </a:lnTo>
                  <a:lnTo>
                    <a:pt x="26408" y="40834"/>
                  </a:lnTo>
                  <a:lnTo>
                    <a:pt x="26770" y="41296"/>
                  </a:lnTo>
                  <a:lnTo>
                    <a:pt x="27132" y="41745"/>
                  </a:lnTo>
                  <a:lnTo>
                    <a:pt x="27843" y="42606"/>
                  </a:lnTo>
                  <a:lnTo>
                    <a:pt x="28542" y="43430"/>
                  </a:lnTo>
                  <a:lnTo>
                    <a:pt x="29216" y="44216"/>
                  </a:lnTo>
                  <a:lnTo>
                    <a:pt x="29877" y="44952"/>
                  </a:lnTo>
                  <a:lnTo>
                    <a:pt x="30514" y="45639"/>
                  </a:lnTo>
                  <a:lnTo>
                    <a:pt x="31150" y="46275"/>
                  </a:lnTo>
                  <a:lnTo>
                    <a:pt x="31737" y="46862"/>
                  </a:lnTo>
                  <a:lnTo>
                    <a:pt x="32024" y="47136"/>
                  </a:lnTo>
                  <a:lnTo>
                    <a:pt x="32298" y="47386"/>
                  </a:lnTo>
                  <a:lnTo>
                    <a:pt x="32822" y="47873"/>
                  </a:lnTo>
                  <a:lnTo>
                    <a:pt x="33072" y="48085"/>
                  </a:lnTo>
                  <a:lnTo>
                    <a:pt x="33322" y="48284"/>
                  </a:lnTo>
                  <a:lnTo>
                    <a:pt x="34183" y="48983"/>
                  </a:lnTo>
                  <a:lnTo>
                    <a:pt x="34545" y="49233"/>
                  </a:lnTo>
                  <a:lnTo>
                    <a:pt x="34844" y="49445"/>
                  </a:lnTo>
                  <a:lnTo>
                    <a:pt x="35406" y="49819"/>
                  </a:lnTo>
                  <a:lnTo>
                    <a:pt x="34882" y="49395"/>
                  </a:lnTo>
                  <a:lnTo>
                    <a:pt x="34607" y="49158"/>
                  </a:lnTo>
                  <a:lnTo>
                    <a:pt x="34270" y="48871"/>
                  </a:lnTo>
                  <a:lnTo>
                    <a:pt x="33484" y="48122"/>
                  </a:lnTo>
                  <a:lnTo>
                    <a:pt x="33259" y="47898"/>
                  </a:lnTo>
                  <a:lnTo>
                    <a:pt x="33022" y="47660"/>
                  </a:lnTo>
                  <a:lnTo>
                    <a:pt x="32535" y="47149"/>
                  </a:lnTo>
                  <a:lnTo>
                    <a:pt x="32286" y="46874"/>
                  </a:lnTo>
                  <a:lnTo>
                    <a:pt x="32011" y="46587"/>
                  </a:lnTo>
                  <a:lnTo>
                    <a:pt x="31475" y="45963"/>
                  </a:lnTo>
                  <a:lnTo>
                    <a:pt x="30901" y="45302"/>
                  </a:lnTo>
                  <a:lnTo>
                    <a:pt x="30314" y="44578"/>
                  </a:lnTo>
                  <a:lnTo>
                    <a:pt x="29690" y="43817"/>
                  </a:lnTo>
                  <a:lnTo>
                    <a:pt x="29066" y="43005"/>
                  </a:lnTo>
                  <a:lnTo>
                    <a:pt x="28405" y="42157"/>
                  </a:lnTo>
                  <a:lnTo>
                    <a:pt x="27756" y="41258"/>
                  </a:lnTo>
                  <a:lnTo>
                    <a:pt x="27069" y="40335"/>
                  </a:lnTo>
                  <a:lnTo>
                    <a:pt x="26383" y="39361"/>
                  </a:lnTo>
                  <a:lnTo>
                    <a:pt x="25684" y="38375"/>
                  </a:lnTo>
                  <a:lnTo>
                    <a:pt x="24973" y="37340"/>
                  </a:lnTo>
                  <a:lnTo>
                    <a:pt x="23525" y="35206"/>
                  </a:lnTo>
                  <a:lnTo>
                    <a:pt x="23525" y="35156"/>
                  </a:lnTo>
                  <a:lnTo>
                    <a:pt x="23525" y="35056"/>
                  </a:lnTo>
                  <a:lnTo>
                    <a:pt x="23562" y="34744"/>
                  </a:lnTo>
                  <a:lnTo>
                    <a:pt x="23737" y="33633"/>
                  </a:lnTo>
                  <a:lnTo>
                    <a:pt x="23849" y="32884"/>
                  </a:lnTo>
                  <a:lnTo>
                    <a:pt x="23974" y="32023"/>
                  </a:lnTo>
                  <a:lnTo>
                    <a:pt x="24087" y="31050"/>
                  </a:lnTo>
                  <a:lnTo>
                    <a:pt x="24199" y="30002"/>
                  </a:lnTo>
                  <a:lnTo>
                    <a:pt x="24236" y="29452"/>
                  </a:lnTo>
                  <a:lnTo>
                    <a:pt x="24274" y="28878"/>
                  </a:lnTo>
                  <a:lnTo>
                    <a:pt x="24311" y="28304"/>
                  </a:lnTo>
                  <a:lnTo>
                    <a:pt x="24324" y="27705"/>
                  </a:lnTo>
                  <a:lnTo>
                    <a:pt x="24336" y="27106"/>
                  </a:lnTo>
                  <a:lnTo>
                    <a:pt x="24336" y="26495"/>
                  </a:lnTo>
                  <a:lnTo>
                    <a:pt x="24324" y="25883"/>
                  </a:lnTo>
                  <a:lnTo>
                    <a:pt x="24286" y="25259"/>
                  </a:lnTo>
                  <a:lnTo>
                    <a:pt x="24236" y="24648"/>
                  </a:lnTo>
                  <a:lnTo>
                    <a:pt x="24174" y="24024"/>
                  </a:lnTo>
                  <a:lnTo>
                    <a:pt x="24099" y="23400"/>
                  </a:lnTo>
                  <a:lnTo>
                    <a:pt x="23999" y="22788"/>
                  </a:lnTo>
                  <a:lnTo>
                    <a:pt x="23874" y="22177"/>
                  </a:lnTo>
                  <a:lnTo>
                    <a:pt x="23725" y="21578"/>
                  </a:lnTo>
                  <a:lnTo>
                    <a:pt x="23562" y="20991"/>
                  </a:lnTo>
                  <a:lnTo>
                    <a:pt x="23375" y="20405"/>
                  </a:lnTo>
                  <a:lnTo>
                    <a:pt x="23438" y="20829"/>
                  </a:lnTo>
                  <a:lnTo>
                    <a:pt x="23488" y="21278"/>
                  </a:lnTo>
                  <a:lnTo>
                    <a:pt x="23513" y="21753"/>
                  </a:lnTo>
                  <a:lnTo>
                    <a:pt x="23537" y="22239"/>
                  </a:lnTo>
                  <a:lnTo>
                    <a:pt x="23550" y="22726"/>
                  </a:lnTo>
                  <a:lnTo>
                    <a:pt x="23537" y="23238"/>
                  </a:lnTo>
                  <a:lnTo>
                    <a:pt x="23525" y="23762"/>
                  </a:lnTo>
                  <a:lnTo>
                    <a:pt x="23500" y="24273"/>
                  </a:lnTo>
                  <a:lnTo>
                    <a:pt x="23475" y="24810"/>
                  </a:lnTo>
                  <a:lnTo>
                    <a:pt x="23425" y="25334"/>
                  </a:lnTo>
                  <a:lnTo>
                    <a:pt x="23325" y="26395"/>
                  </a:lnTo>
                  <a:lnTo>
                    <a:pt x="23201" y="27431"/>
                  </a:lnTo>
                  <a:lnTo>
                    <a:pt x="23051" y="28442"/>
                  </a:lnTo>
                  <a:lnTo>
                    <a:pt x="22901" y="29390"/>
                  </a:lnTo>
                  <a:lnTo>
                    <a:pt x="22739" y="30264"/>
                  </a:lnTo>
                  <a:lnTo>
                    <a:pt x="22577" y="31050"/>
                  </a:lnTo>
                  <a:lnTo>
                    <a:pt x="22439" y="31724"/>
                  </a:lnTo>
                  <a:lnTo>
                    <a:pt x="22302" y="32273"/>
                  </a:lnTo>
                  <a:lnTo>
                    <a:pt x="22190" y="32672"/>
                  </a:lnTo>
                  <a:lnTo>
                    <a:pt x="22115" y="32909"/>
                  </a:lnTo>
                  <a:lnTo>
                    <a:pt x="22090" y="32972"/>
                  </a:lnTo>
                  <a:lnTo>
                    <a:pt x="22065" y="32972"/>
                  </a:lnTo>
                  <a:lnTo>
                    <a:pt x="20592" y="30676"/>
                  </a:lnTo>
                  <a:lnTo>
                    <a:pt x="19120" y="28317"/>
                  </a:lnTo>
                  <a:lnTo>
                    <a:pt x="18383" y="27131"/>
                  </a:lnTo>
                  <a:lnTo>
                    <a:pt x="17647" y="25933"/>
                  </a:lnTo>
                  <a:lnTo>
                    <a:pt x="16923" y="24735"/>
                  </a:lnTo>
                  <a:lnTo>
                    <a:pt x="16199" y="23537"/>
                  </a:lnTo>
                  <a:lnTo>
                    <a:pt x="14764" y="21153"/>
                  </a:lnTo>
                  <a:lnTo>
                    <a:pt x="13379" y="18795"/>
                  </a:lnTo>
                  <a:lnTo>
                    <a:pt x="13366" y="18720"/>
                  </a:lnTo>
                  <a:lnTo>
                    <a:pt x="13354" y="18595"/>
                  </a:lnTo>
                  <a:lnTo>
                    <a:pt x="13366" y="18171"/>
                  </a:lnTo>
                  <a:lnTo>
                    <a:pt x="13416" y="17559"/>
                  </a:lnTo>
                  <a:lnTo>
                    <a:pt x="13479" y="16761"/>
                  </a:lnTo>
                  <a:lnTo>
                    <a:pt x="13641" y="14751"/>
                  </a:lnTo>
                  <a:lnTo>
                    <a:pt x="13716" y="13591"/>
                  </a:lnTo>
                  <a:lnTo>
                    <a:pt x="13791" y="12368"/>
                  </a:lnTo>
                  <a:lnTo>
                    <a:pt x="13841" y="11107"/>
                  </a:lnTo>
                  <a:lnTo>
                    <a:pt x="13853" y="10458"/>
                  </a:lnTo>
                  <a:lnTo>
                    <a:pt x="13853" y="9822"/>
                  </a:lnTo>
                  <a:lnTo>
                    <a:pt x="13853" y="9185"/>
                  </a:lnTo>
                  <a:lnTo>
                    <a:pt x="13841" y="8561"/>
                  </a:lnTo>
                  <a:lnTo>
                    <a:pt x="13828" y="7937"/>
                  </a:lnTo>
                  <a:lnTo>
                    <a:pt x="13791" y="7326"/>
                  </a:lnTo>
                  <a:lnTo>
                    <a:pt x="13741" y="6739"/>
                  </a:lnTo>
                  <a:lnTo>
                    <a:pt x="13691" y="6165"/>
                  </a:lnTo>
                  <a:lnTo>
                    <a:pt x="13616" y="5629"/>
                  </a:lnTo>
                  <a:lnTo>
                    <a:pt x="13516" y="5105"/>
                  </a:lnTo>
                  <a:lnTo>
                    <a:pt x="13416" y="4618"/>
                  </a:lnTo>
                  <a:lnTo>
                    <a:pt x="13292" y="4156"/>
                  </a:lnTo>
                  <a:lnTo>
                    <a:pt x="13217" y="3944"/>
                  </a:lnTo>
                  <a:lnTo>
                    <a:pt x="13154" y="3744"/>
                  </a:lnTo>
                  <a:lnTo>
                    <a:pt x="13067" y="3545"/>
                  </a:lnTo>
                  <a:lnTo>
                    <a:pt x="12992" y="3357"/>
                  </a:lnTo>
                  <a:lnTo>
                    <a:pt x="13029" y="3470"/>
                  </a:lnTo>
                  <a:lnTo>
                    <a:pt x="13067" y="3595"/>
                  </a:lnTo>
                  <a:lnTo>
                    <a:pt x="13129" y="3869"/>
                  </a:lnTo>
                  <a:lnTo>
                    <a:pt x="13179" y="4194"/>
                  </a:lnTo>
                  <a:lnTo>
                    <a:pt x="13217" y="4555"/>
                  </a:lnTo>
                  <a:lnTo>
                    <a:pt x="13242" y="4967"/>
                  </a:lnTo>
                  <a:lnTo>
                    <a:pt x="13254" y="5404"/>
                  </a:lnTo>
                  <a:lnTo>
                    <a:pt x="13254" y="5878"/>
                  </a:lnTo>
                  <a:lnTo>
                    <a:pt x="13242" y="6377"/>
                  </a:lnTo>
                  <a:lnTo>
                    <a:pt x="13229" y="6889"/>
                  </a:lnTo>
                  <a:lnTo>
                    <a:pt x="13204" y="7426"/>
                  </a:lnTo>
                  <a:lnTo>
                    <a:pt x="13129" y="8549"/>
                  </a:lnTo>
                  <a:lnTo>
                    <a:pt x="13029" y="9710"/>
                  </a:lnTo>
                  <a:lnTo>
                    <a:pt x="12917" y="10858"/>
                  </a:lnTo>
                  <a:lnTo>
                    <a:pt x="12780" y="11981"/>
                  </a:lnTo>
                  <a:lnTo>
                    <a:pt x="12643" y="13042"/>
                  </a:lnTo>
                  <a:lnTo>
                    <a:pt x="12505" y="14028"/>
                  </a:lnTo>
                  <a:lnTo>
                    <a:pt x="12381" y="14876"/>
                  </a:lnTo>
                  <a:lnTo>
                    <a:pt x="12256" y="15588"/>
                  </a:lnTo>
                  <a:lnTo>
                    <a:pt x="12156" y="16112"/>
                  </a:lnTo>
                  <a:lnTo>
                    <a:pt x="12106" y="16299"/>
                  </a:lnTo>
                  <a:lnTo>
                    <a:pt x="12069" y="16424"/>
                  </a:lnTo>
                  <a:lnTo>
                    <a:pt x="12044" y="16486"/>
                  </a:lnTo>
                  <a:lnTo>
                    <a:pt x="12031" y="16499"/>
                  </a:lnTo>
                  <a:lnTo>
                    <a:pt x="12019" y="16499"/>
                  </a:lnTo>
                  <a:lnTo>
                    <a:pt x="9485" y="12118"/>
                  </a:lnTo>
                  <a:lnTo>
                    <a:pt x="7239" y="8187"/>
                  </a:lnTo>
                  <a:lnTo>
                    <a:pt x="5342" y="4842"/>
                  </a:lnTo>
                  <a:lnTo>
                    <a:pt x="3894" y="2272"/>
                  </a:lnTo>
                  <a:lnTo>
                    <a:pt x="2983" y="599"/>
                  </a:lnTo>
                  <a:lnTo>
                    <a:pt x="2746" y="163"/>
                  </a:lnTo>
                  <a:lnTo>
                    <a:pt x="26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612;p65">
            <a:extLst>
              <a:ext uri="{FF2B5EF4-FFF2-40B4-BE49-F238E27FC236}">
                <a16:creationId xmlns:a16="http://schemas.microsoft.com/office/drawing/2014/main" id="{13C51332-97C0-112A-601D-FB2B0C29F3F3}"/>
              </a:ext>
            </a:extLst>
          </p:cNvPr>
          <p:cNvSpPr txBox="1">
            <a:spLocks/>
          </p:cNvSpPr>
          <p:nvPr/>
        </p:nvSpPr>
        <p:spPr>
          <a:xfrm>
            <a:off x="5214373" y="2917181"/>
            <a:ext cx="26616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indent="0"/>
            <a:r>
              <a:rPr lang="en-US" dirty="0"/>
              <a:t>Source.</a:t>
            </a:r>
          </a:p>
        </p:txBody>
      </p:sp>
      <p:sp>
        <p:nvSpPr>
          <p:cNvPr id="11" name="Google Shape;613;p65">
            <a:extLst>
              <a:ext uri="{FF2B5EF4-FFF2-40B4-BE49-F238E27FC236}">
                <a16:creationId xmlns:a16="http://schemas.microsoft.com/office/drawing/2014/main" id="{1A669C88-0921-39DE-CF12-8B774F0AEBEB}"/>
              </a:ext>
            </a:extLst>
          </p:cNvPr>
          <p:cNvSpPr txBox="1">
            <a:spLocks/>
          </p:cNvSpPr>
          <p:nvPr/>
        </p:nvSpPr>
        <p:spPr>
          <a:xfrm>
            <a:off x="5214373" y="3168020"/>
            <a:ext cx="3706368" cy="185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indent="0"/>
            <a:r>
              <a:rPr lang="en-US" sz="1100" dirty="0"/>
              <a:t>Static House Data: </a:t>
            </a:r>
            <a:r>
              <a:rPr lang="en-US" sz="900" dirty="0"/>
              <a:t>https://intro-datascience.s3.us-east-2.amazonaws.com/SC- data/</a:t>
            </a:r>
            <a:r>
              <a:rPr lang="en-US" sz="900" dirty="0" err="1"/>
              <a:t>static_house_info.parquet</a:t>
            </a:r>
            <a:endParaRPr lang="en-US" sz="900" dirty="0"/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Energy Usage Data: </a:t>
            </a:r>
            <a:r>
              <a:rPr lang="en-US" sz="900" dirty="0"/>
              <a:t>https://intro-datascience.s3.us-east-2.amazonaws.com/SC-data/2023- </a:t>
            </a:r>
            <a:r>
              <a:rPr lang="en-US" sz="900" dirty="0" err="1"/>
              <a:t>houseData</a:t>
            </a:r>
            <a:r>
              <a:rPr lang="en-US" sz="900" dirty="0"/>
              <a:t>/102063.parquet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Weather Data: </a:t>
            </a:r>
            <a:r>
              <a:rPr lang="en-US" sz="900" dirty="0"/>
              <a:t>https://intro-datascience.s3.us-east-2.amazonaws.com/</a:t>
            </a:r>
            <a:r>
              <a:rPr lang="en-US" sz="900" dirty="0" err="1"/>
              <a:t>SCdata</a:t>
            </a:r>
            <a:r>
              <a:rPr lang="en-US" sz="900" dirty="0"/>
              <a:t>/weather/2023-weather-data/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Meta Data: </a:t>
            </a:r>
            <a:r>
              <a:rPr lang="en-US" sz="900" dirty="0"/>
              <a:t>https://intro-datascience.s3.us-east-2.amazonaws.com/</a:t>
            </a:r>
            <a:r>
              <a:rPr lang="en-US" sz="900" dirty="0" err="1"/>
              <a:t>SCdata</a:t>
            </a:r>
            <a:r>
              <a:rPr lang="en-US" sz="900" dirty="0"/>
              <a:t>/</a:t>
            </a:r>
            <a:r>
              <a:rPr lang="en-US" sz="900" dirty="0" err="1"/>
              <a:t>data_dictionary.csv</a:t>
            </a:r>
            <a:endParaRPr lang="en-US" sz="900" dirty="0"/>
          </a:p>
          <a:p>
            <a:pPr marL="0" indent="0"/>
            <a:endParaRPr lang="en-US" sz="1100" dirty="0"/>
          </a:p>
          <a:p>
            <a:pPr marL="0" indent="0"/>
            <a:endParaRPr lang="en-US" dirty="0"/>
          </a:p>
        </p:txBody>
      </p:sp>
      <p:grpSp>
        <p:nvGrpSpPr>
          <p:cNvPr id="12" name="Google Shape;614;p65">
            <a:extLst>
              <a:ext uri="{FF2B5EF4-FFF2-40B4-BE49-F238E27FC236}">
                <a16:creationId xmlns:a16="http://schemas.microsoft.com/office/drawing/2014/main" id="{D464342D-2E5D-34FF-D48C-C5C683F1F61B}"/>
              </a:ext>
            </a:extLst>
          </p:cNvPr>
          <p:cNvGrpSpPr/>
          <p:nvPr/>
        </p:nvGrpSpPr>
        <p:grpSpPr>
          <a:xfrm>
            <a:off x="4540894" y="2915806"/>
            <a:ext cx="494305" cy="484611"/>
            <a:chOff x="170591" y="2184250"/>
            <a:chExt cx="434516" cy="431225"/>
          </a:xfrm>
        </p:grpSpPr>
        <p:sp>
          <p:nvSpPr>
            <p:cNvPr id="13" name="Google Shape;615;p65">
              <a:extLst>
                <a:ext uri="{FF2B5EF4-FFF2-40B4-BE49-F238E27FC236}">
                  <a16:creationId xmlns:a16="http://schemas.microsoft.com/office/drawing/2014/main" id="{DC96340E-D9C3-29C5-95C0-972E2709FABE}"/>
                </a:ext>
              </a:extLst>
            </p:cNvPr>
            <p:cNvSpPr/>
            <p:nvPr/>
          </p:nvSpPr>
          <p:spPr>
            <a:xfrm flipH="1">
              <a:off x="170591" y="2184250"/>
              <a:ext cx="434516" cy="431225"/>
            </a:xfrm>
            <a:custGeom>
              <a:avLst/>
              <a:gdLst/>
              <a:ahLst/>
              <a:cxnLst/>
              <a:rect l="l" t="t" r="r" b="b"/>
              <a:pathLst>
                <a:path w="26760" h="17249" extrusionOk="0">
                  <a:moveTo>
                    <a:pt x="22156" y="671"/>
                  </a:moveTo>
                  <a:lnTo>
                    <a:pt x="22627" y="678"/>
                  </a:lnTo>
                  <a:lnTo>
                    <a:pt x="23120" y="693"/>
                  </a:lnTo>
                  <a:lnTo>
                    <a:pt x="23613" y="721"/>
                  </a:lnTo>
                  <a:lnTo>
                    <a:pt x="24105" y="771"/>
                  </a:lnTo>
                  <a:lnTo>
                    <a:pt x="24609" y="828"/>
                  </a:lnTo>
                  <a:lnTo>
                    <a:pt x="25113" y="907"/>
                  </a:lnTo>
                  <a:lnTo>
                    <a:pt x="25617" y="1000"/>
                  </a:lnTo>
                  <a:lnTo>
                    <a:pt x="25483" y="1328"/>
                  </a:lnTo>
                  <a:lnTo>
                    <a:pt x="25337" y="1642"/>
                  </a:lnTo>
                  <a:lnTo>
                    <a:pt x="25181" y="1949"/>
                  </a:lnTo>
                  <a:lnTo>
                    <a:pt x="24990" y="2249"/>
                  </a:lnTo>
                  <a:lnTo>
                    <a:pt x="24789" y="2535"/>
                  </a:lnTo>
                  <a:lnTo>
                    <a:pt x="24565" y="2813"/>
                  </a:lnTo>
                  <a:lnTo>
                    <a:pt x="24329" y="3077"/>
                  </a:lnTo>
                  <a:lnTo>
                    <a:pt x="24072" y="3334"/>
                  </a:lnTo>
                  <a:lnTo>
                    <a:pt x="23792" y="3577"/>
                  </a:lnTo>
                  <a:lnTo>
                    <a:pt x="23500" y="3805"/>
                  </a:lnTo>
                  <a:lnTo>
                    <a:pt x="23187" y="4027"/>
                  </a:lnTo>
                  <a:lnTo>
                    <a:pt x="22862" y="4234"/>
                  </a:lnTo>
                  <a:lnTo>
                    <a:pt x="22526" y="4427"/>
                  </a:lnTo>
                  <a:lnTo>
                    <a:pt x="22168" y="4605"/>
                  </a:lnTo>
                  <a:lnTo>
                    <a:pt x="21798" y="4769"/>
                  </a:lnTo>
                  <a:lnTo>
                    <a:pt x="21406" y="4919"/>
                  </a:lnTo>
                  <a:lnTo>
                    <a:pt x="21047" y="5048"/>
                  </a:lnTo>
                  <a:lnTo>
                    <a:pt x="20678" y="5162"/>
                  </a:lnTo>
                  <a:lnTo>
                    <a:pt x="20286" y="5262"/>
                  </a:lnTo>
                  <a:lnTo>
                    <a:pt x="19894" y="5347"/>
                  </a:lnTo>
                  <a:lnTo>
                    <a:pt x="19502" y="5426"/>
                  </a:lnTo>
                  <a:lnTo>
                    <a:pt x="19087" y="5483"/>
                  </a:lnTo>
                  <a:lnTo>
                    <a:pt x="18673" y="5533"/>
                  </a:lnTo>
                  <a:lnTo>
                    <a:pt x="18258" y="5576"/>
                  </a:lnTo>
                  <a:lnTo>
                    <a:pt x="17833" y="5597"/>
                  </a:lnTo>
                  <a:lnTo>
                    <a:pt x="17396" y="5612"/>
                  </a:lnTo>
                  <a:lnTo>
                    <a:pt x="16959" y="5604"/>
                  </a:lnTo>
                  <a:lnTo>
                    <a:pt x="16511" y="5590"/>
                  </a:lnTo>
                  <a:lnTo>
                    <a:pt x="16063" y="5569"/>
                  </a:lnTo>
                  <a:lnTo>
                    <a:pt x="15615" y="5526"/>
                  </a:lnTo>
                  <a:lnTo>
                    <a:pt x="15156" y="5476"/>
                  </a:lnTo>
                  <a:lnTo>
                    <a:pt x="14708" y="5405"/>
                  </a:lnTo>
                  <a:lnTo>
                    <a:pt x="20420" y="3306"/>
                  </a:lnTo>
                  <a:lnTo>
                    <a:pt x="20510" y="3263"/>
                  </a:lnTo>
                  <a:lnTo>
                    <a:pt x="20577" y="3213"/>
                  </a:lnTo>
                  <a:lnTo>
                    <a:pt x="20633" y="3156"/>
                  </a:lnTo>
                  <a:lnTo>
                    <a:pt x="20667" y="3099"/>
                  </a:lnTo>
                  <a:lnTo>
                    <a:pt x="20689" y="3034"/>
                  </a:lnTo>
                  <a:lnTo>
                    <a:pt x="20678" y="2970"/>
                  </a:lnTo>
                  <a:lnTo>
                    <a:pt x="20655" y="2906"/>
                  </a:lnTo>
                  <a:lnTo>
                    <a:pt x="20611" y="2842"/>
                  </a:lnTo>
                  <a:lnTo>
                    <a:pt x="20555" y="2784"/>
                  </a:lnTo>
                  <a:lnTo>
                    <a:pt x="20476" y="2742"/>
                  </a:lnTo>
                  <a:lnTo>
                    <a:pt x="20387" y="2706"/>
                  </a:lnTo>
                  <a:lnTo>
                    <a:pt x="20297" y="2685"/>
                  </a:lnTo>
                  <a:lnTo>
                    <a:pt x="20196" y="2677"/>
                  </a:lnTo>
                  <a:lnTo>
                    <a:pt x="20095" y="2677"/>
                  </a:lnTo>
                  <a:lnTo>
                    <a:pt x="19995" y="2692"/>
                  </a:lnTo>
                  <a:lnTo>
                    <a:pt x="19894" y="2720"/>
                  </a:lnTo>
                  <a:lnTo>
                    <a:pt x="14170" y="4826"/>
                  </a:lnTo>
                  <a:lnTo>
                    <a:pt x="14316" y="4541"/>
                  </a:lnTo>
                  <a:lnTo>
                    <a:pt x="14472" y="4262"/>
                  </a:lnTo>
                  <a:lnTo>
                    <a:pt x="14640" y="3991"/>
                  </a:lnTo>
                  <a:lnTo>
                    <a:pt x="14831" y="3734"/>
                  </a:lnTo>
                  <a:lnTo>
                    <a:pt x="15033" y="3477"/>
                  </a:lnTo>
                  <a:lnTo>
                    <a:pt x="15245" y="3234"/>
                  </a:lnTo>
                  <a:lnTo>
                    <a:pt x="15481" y="2999"/>
                  </a:lnTo>
                  <a:lnTo>
                    <a:pt x="15727" y="2777"/>
                  </a:lnTo>
                  <a:lnTo>
                    <a:pt x="15985" y="2563"/>
                  </a:lnTo>
                  <a:lnTo>
                    <a:pt x="16265" y="2356"/>
                  </a:lnTo>
                  <a:lnTo>
                    <a:pt x="16556" y="2163"/>
                  </a:lnTo>
                  <a:lnTo>
                    <a:pt x="16858" y="1985"/>
                  </a:lnTo>
                  <a:lnTo>
                    <a:pt x="17172" y="1814"/>
                  </a:lnTo>
                  <a:lnTo>
                    <a:pt x="17497" y="1649"/>
                  </a:lnTo>
                  <a:lnTo>
                    <a:pt x="17844" y="1499"/>
                  </a:lnTo>
                  <a:lnTo>
                    <a:pt x="18191" y="1364"/>
                  </a:lnTo>
                  <a:lnTo>
                    <a:pt x="18594" y="1221"/>
                  </a:lnTo>
                  <a:lnTo>
                    <a:pt x="19009" y="1100"/>
                  </a:lnTo>
                  <a:lnTo>
                    <a:pt x="19423" y="993"/>
                  </a:lnTo>
                  <a:lnTo>
                    <a:pt x="19860" y="900"/>
                  </a:lnTo>
                  <a:lnTo>
                    <a:pt x="20297" y="828"/>
                  </a:lnTo>
                  <a:lnTo>
                    <a:pt x="20756" y="764"/>
                  </a:lnTo>
                  <a:lnTo>
                    <a:pt x="21215" y="721"/>
                  </a:lnTo>
                  <a:lnTo>
                    <a:pt x="21675" y="693"/>
                  </a:lnTo>
                  <a:lnTo>
                    <a:pt x="22156" y="671"/>
                  </a:lnTo>
                  <a:close/>
                  <a:moveTo>
                    <a:pt x="8569" y="13643"/>
                  </a:moveTo>
                  <a:lnTo>
                    <a:pt x="8726" y="13650"/>
                  </a:lnTo>
                  <a:lnTo>
                    <a:pt x="8872" y="13665"/>
                  </a:lnTo>
                  <a:lnTo>
                    <a:pt x="9018" y="13686"/>
                  </a:lnTo>
                  <a:lnTo>
                    <a:pt x="9152" y="13715"/>
                  </a:lnTo>
                  <a:lnTo>
                    <a:pt x="9286" y="13758"/>
                  </a:lnTo>
                  <a:lnTo>
                    <a:pt x="9410" y="13808"/>
                  </a:lnTo>
                  <a:lnTo>
                    <a:pt x="9522" y="13865"/>
                  </a:lnTo>
                  <a:lnTo>
                    <a:pt x="9634" y="13922"/>
                  </a:lnTo>
                  <a:lnTo>
                    <a:pt x="9723" y="13993"/>
                  </a:lnTo>
                  <a:lnTo>
                    <a:pt x="9813" y="14065"/>
                  </a:lnTo>
                  <a:lnTo>
                    <a:pt x="9891" y="14143"/>
                  </a:lnTo>
                  <a:lnTo>
                    <a:pt x="9947" y="14229"/>
                  </a:lnTo>
                  <a:lnTo>
                    <a:pt x="10003" y="14314"/>
                  </a:lnTo>
                  <a:lnTo>
                    <a:pt x="10037" y="14407"/>
                  </a:lnTo>
                  <a:lnTo>
                    <a:pt x="10059" y="14500"/>
                  </a:lnTo>
                  <a:lnTo>
                    <a:pt x="10070" y="14600"/>
                  </a:lnTo>
                  <a:lnTo>
                    <a:pt x="10070" y="15121"/>
                  </a:lnTo>
                  <a:lnTo>
                    <a:pt x="10059" y="15221"/>
                  </a:lnTo>
                  <a:lnTo>
                    <a:pt x="10037" y="15314"/>
                  </a:lnTo>
                  <a:lnTo>
                    <a:pt x="10003" y="15407"/>
                  </a:lnTo>
                  <a:lnTo>
                    <a:pt x="9947" y="15492"/>
                  </a:lnTo>
                  <a:lnTo>
                    <a:pt x="9891" y="15578"/>
                  </a:lnTo>
                  <a:lnTo>
                    <a:pt x="9813" y="15657"/>
                  </a:lnTo>
                  <a:lnTo>
                    <a:pt x="9723" y="15728"/>
                  </a:lnTo>
                  <a:lnTo>
                    <a:pt x="9634" y="15799"/>
                  </a:lnTo>
                  <a:lnTo>
                    <a:pt x="9522" y="15864"/>
                  </a:lnTo>
                  <a:lnTo>
                    <a:pt x="9410" y="15914"/>
                  </a:lnTo>
                  <a:lnTo>
                    <a:pt x="9286" y="15964"/>
                  </a:lnTo>
                  <a:lnTo>
                    <a:pt x="9152" y="16006"/>
                  </a:lnTo>
                  <a:lnTo>
                    <a:pt x="9018" y="16035"/>
                  </a:lnTo>
                  <a:lnTo>
                    <a:pt x="8872" y="16056"/>
                  </a:lnTo>
                  <a:lnTo>
                    <a:pt x="8726" y="16078"/>
                  </a:lnTo>
                  <a:lnTo>
                    <a:pt x="7069" y="16078"/>
                  </a:lnTo>
                  <a:lnTo>
                    <a:pt x="7069" y="13643"/>
                  </a:lnTo>
                  <a:close/>
                  <a:moveTo>
                    <a:pt x="6016" y="13144"/>
                  </a:moveTo>
                  <a:lnTo>
                    <a:pt x="6016" y="16578"/>
                  </a:lnTo>
                  <a:lnTo>
                    <a:pt x="4593" y="16578"/>
                  </a:lnTo>
                  <a:lnTo>
                    <a:pt x="4593" y="13144"/>
                  </a:lnTo>
                  <a:close/>
                  <a:moveTo>
                    <a:pt x="4134" y="0"/>
                  </a:moveTo>
                  <a:lnTo>
                    <a:pt x="3843" y="7"/>
                  </a:lnTo>
                  <a:lnTo>
                    <a:pt x="3563" y="22"/>
                  </a:lnTo>
                  <a:lnTo>
                    <a:pt x="3271" y="36"/>
                  </a:lnTo>
                  <a:lnTo>
                    <a:pt x="2991" y="57"/>
                  </a:lnTo>
                  <a:lnTo>
                    <a:pt x="2700" y="79"/>
                  </a:lnTo>
                  <a:lnTo>
                    <a:pt x="2409" y="114"/>
                  </a:lnTo>
                  <a:lnTo>
                    <a:pt x="2118" y="143"/>
                  </a:lnTo>
                  <a:lnTo>
                    <a:pt x="1826" y="186"/>
                  </a:lnTo>
                  <a:lnTo>
                    <a:pt x="1535" y="229"/>
                  </a:lnTo>
                  <a:lnTo>
                    <a:pt x="1233" y="279"/>
                  </a:lnTo>
                  <a:lnTo>
                    <a:pt x="942" y="336"/>
                  </a:lnTo>
                  <a:lnTo>
                    <a:pt x="650" y="393"/>
                  </a:lnTo>
                  <a:lnTo>
                    <a:pt x="359" y="457"/>
                  </a:lnTo>
                  <a:lnTo>
                    <a:pt x="270" y="486"/>
                  </a:lnTo>
                  <a:lnTo>
                    <a:pt x="191" y="521"/>
                  </a:lnTo>
                  <a:lnTo>
                    <a:pt x="124" y="557"/>
                  </a:lnTo>
                  <a:lnTo>
                    <a:pt x="68" y="607"/>
                  </a:lnTo>
                  <a:lnTo>
                    <a:pt x="34" y="664"/>
                  </a:lnTo>
                  <a:lnTo>
                    <a:pt x="12" y="714"/>
                  </a:lnTo>
                  <a:lnTo>
                    <a:pt x="1" y="778"/>
                  </a:lnTo>
                  <a:lnTo>
                    <a:pt x="12" y="835"/>
                  </a:lnTo>
                  <a:lnTo>
                    <a:pt x="113" y="1150"/>
                  </a:lnTo>
                  <a:lnTo>
                    <a:pt x="225" y="1457"/>
                  </a:lnTo>
                  <a:lnTo>
                    <a:pt x="359" y="1749"/>
                  </a:lnTo>
                  <a:lnTo>
                    <a:pt x="505" y="2042"/>
                  </a:lnTo>
                  <a:lnTo>
                    <a:pt x="673" y="2328"/>
                  </a:lnTo>
                  <a:lnTo>
                    <a:pt x="852" y="2599"/>
                  </a:lnTo>
                  <a:lnTo>
                    <a:pt x="1042" y="2870"/>
                  </a:lnTo>
                  <a:lnTo>
                    <a:pt x="1255" y="3127"/>
                  </a:lnTo>
                  <a:lnTo>
                    <a:pt x="1479" y="3377"/>
                  </a:lnTo>
                  <a:lnTo>
                    <a:pt x="1714" y="3620"/>
                  </a:lnTo>
                  <a:lnTo>
                    <a:pt x="1972" y="3855"/>
                  </a:lnTo>
                  <a:lnTo>
                    <a:pt x="2230" y="4077"/>
                  </a:lnTo>
                  <a:lnTo>
                    <a:pt x="2521" y="4298"/>
                  </a:lnTo>
                  <a:lnTo>
                    <a:pt x="2812" y="4498"/>
                  </a:lnTo>
                  <a:lnTo>
                    <a:pt x="3115" y="4698"/>
                  </a:lnTo>
                  <a:lnTo>
                    <a:pt x="3439" y="4883"/>
                  </a:lnTo>
                  <a:lnTo>
                    <a:pt x="3529" y="4919"/>
                  </a:lnTo>
                  <a:lnTo>
                    <a:pt x="3630" y="4948"/>
                  </a:lnTo>
                  <a:lnTo>
                    <a:pt x="3719" y="4962"/>
                  </a:lnTo>
                  <a:lnTo>
                    <a:pt x="3831" y="4962"/>
                  </a:lnTo>
                  <a:lnTo>
                    <a:pt x="3921" y="4955"/>
                  </a:lnTo>
                  <a:lnTo>
                    <a:pt x="4022" y="4933"/>
                  </a:lnTo>
                  <a:lnTo>
                    <a:pt x="4111" y="4898"/>
                  </a:lnTo>
                  <a:lnTo>
                    <a:pt x="4190" y="4848"/>
                  </a:lnTo>
                  <a:lnTo>
                    <a:pt x="4246" y="4791"/>
                  </a:lnTo>
                  <a:lnTo>
                    <a:pt x="4291" y="4734"/>
                  </a:lnTo>
                  <a:lnTo>
                    <a:pt x="4313" y="4669"/>
                  </a:lnTo>
                  <a:lnTo>
                    <a:pt x="4313" y="4605"/>
                  </a:lnTo>
                  <a:lnTo>
                    <a:pt x="4302" y="4541"/>
                  </a:lnTo>
                  <a:lnTo>
                    <a:pt x="4257" y="4476"/>
                  </a:lnTo>
                  <a:lnTo>
                    <a:pt x="4212" y="4419"/>
                  </a:lnTo>
                  <a:lnTo>
                    <a:pt x="4134" y="4377"/>
                  </a:lnTo>
                  <a:lnTo>
                    <a:pt x="3865" y="4219"/>
                  </a:lnTo>
                  <a:lnTo>
                    <a:pt x="3607" y="4055"/>
                  </a:lnTo>
                  <a:lnTo>
                    <a:pt x="3350" y="3884"/>
                  </a:lnTo>
                  <a:lnTo>
                    <a:pt x="3115" y="3698"/>
                  </a:lnTo>
                  <a:lnTo>
                    <a:pt x="2891" y="3513"/>
                  </a:lnTo>
                  <a:lnTo>
                    <a:pt x="2667" y="3320"/>
                  </a:lnTo>
                  <a:lnTo>
                    <a:pt x="2465" y="3120"/>
                  </a:lnTo>
                  <a:lnTo>
                    <a:pt x="2275" y="2906"/>
                  </a:lnTo>
                  <a:lnTo>
                    <a:pt x="2084" y="2692"/>
                  </a:lnTo>
                  <a:lnTo>
                    <a:pt x="1916" y="2470"/>
                  </a:lnTo>
                  <a:lnTo>
                    <a:pt x="1759" y="2242"/>
                  </a:lnTo>
                  <a:lnTo>
                    <a:pt x="1614" y="2006"/>
                  </a:lnTo>
                  <a:lnTo>
                    <a:pt x="1479" y="1764"/>
                  </a:lnTo>
                  <a:lnTo>
                    <a:pt x="1356" y="1514"/>
                  </a:lnTo>
                  <a:lnTo>
                    <a:pt x="1244" y="1264"/>
                  </a:lnTo>
                  <a:lnTo>
                    <a:pt x="1143" y="1000"/>
                  </a:lnTo>
                  <a:lnTo>
                    <a:pt x="1647" y="907"/>
                  </a:lnTo>
                  <a:lnTo>
                    <a:pt x="2151" y="828"/>
                  </a:lnTo>
                  <a:lnTo>
                    <a:pt x="2644" y="771"/>
                  </a:lnTo>
                  <a:lnTo>
                    <a:pt x="3148" y="721"/>
                  </a:lnTo>
                  <a:lnTo>
                    <a:pt x="3641" y="693"/>
                  </a:lnTo>
                  <a:lnTo>
                    <a:pt x="4123" y="678"/>
                  </a:lnTo>
                  <a:lnTo>
                    <a:pt x="4604" y="671"/>
                  </a:lnTo>
                  <a:lnTo>
                    <a:pt x="5075" y="693"/>
                  </a:lnTo>
                  <a:lnTo>
                    <a:pt x="5545" y="721"/>
                  </a:lnTo>
                  <a:lnTo>
                    <a:pt x="6004" y="764"/>
                  </a:lnTo>
                  <a:lnTo>
                    <a:pt x="6452" y="828"/>
                  </a:lnTo>
                  <a:lnTo>
                    <a:pt x="6901" y="900"/>
                  </a:lnTo>
                  <a:lnTo>
                    <a:pt x="7326" y="993"/>
                  </a:lnTo>
                  <a:lnTo>
                    <a:pt x="7752" y="1100"/>
                  </a:lnTo>
                  <a:lnTo>
                    <a:pt x="8166" y="1221"/>
                  </a:lnTo>
                  <a:lnTo>
                    <a:pt x="8558" y="1364"/>
                  </a:lnTo>
                  <a:lnTo>
                    <a:pt x="8917" y="1499"/>
                  </a:lnTo>
                  <a:lnTo>
                    <a:pt x="9253" y="1649"/>
                  </a:lnTo>
                  <a:lnTo>
                    <a:pt x="9589" y="1806"/>
                  </a:lnTo>
                  <a:lnTo>
                    <a:pt x="9902" y="1985"/>
                  </a:lnTo>
                  <a:lnTo>
                    <a:pt x="10205" y="2163"/>
                  </a:lnTo>
                  <a:lnTo>
                    <a:pt x="10485" y="2356"/>
                  </a:lnTo>
                  <a:lnTo>
                    <a:pt x="10765" y="2563"/>
                  </a:lnTo>
                  <a:lnTo>
                    <a:pt x="11023" y="2777"/>
                  </a:lnTo>
                  <a:lnTo>
                    <a:pt x="11269" y="2999"/>
                  </a:lnTo>
                  <a:lnTo>
                    <a:pt x="11504" y="3234"/>
                  </a:lnTo>
                  <a:lnTo>
                    <a:pt x="11717" y="3477"/>
                  </a:lnTo>
                  <a:lnTo>
                    <a:pt x="11930" y="3734"/>
                  </a:lnTo>
                  <a:lnTo>
                    <a:pt x="12109" y="3991"/>
                  </a:lnTo>
                  <a:lnTo>
                    <a:pt x="12288" y="4262"/>
                  </a:lnTo>
                  <a:lnTo>
                    <a:pt x="12445" y="4541"/>
                  </a:lnTo>
                  <a:lnTo>
                    <a:pt x="12579" y="4826"/>
                  </a:lnTo>
                  <a:lnTo>
                    <a:pt x="6867" y="2720"/>
                  </a:lnTo>
                  <a:lnTo>
                    <a:pt x="6766" y="2692"/>
                  </a:lnTo>
                  <a:lnTo>
                    <a:pt x="6665" y="2677"/>
                  </a:lnTo>
                  <a:lnTo>
                    <a:pt x="6565" y="2677"/>
                  </a:lnTo>
                  <a:lnTo>
                    <a:pt x="6464" y="2685"/>
                  </a:lnTo>
                  <a:lnTo>
                    <a:pt x="6363" y="2706"/>
                  </a:lnTo>
                  <a:lnTo>
                    <a:pt x="6284" y="2742"/>
                  </a:lnTo>
                  <a:lnTo>
                    <a:pt x="6206" y="2784"/>
                  </a:lnTo>
                  <a:lnTo>
                    <a:pt x="6139" y="2842"/>
                  </a:lnTo>
                  <a:lnTo>
                    <a:pt x="6094" y="2906"/>
                  </a:lnTo>
                  <a:lnTo>
                    <a:pt x="6072" y="2970"/>
                  </a:lnTo>
                  <a:lnTo>
                    <a:pt x="6072" y="3034"/>
                  </a:lnTo>
                  <a:lnTo>
                    <a:pt x="6083" y="3099"/>
                  </a:lnTo>
                  <a:lnTo>
                    <a:pt x="6128" y="3156"/>
                  </a:lnTo>
                  <a:lnTo>
                    <a:pt x="6172" y="3213"/>
                  </a:lnTo>
                  <a:lnTo>
                    <a:pt x="6251" y="3263"/>
                  </a:lnTo>
                  <a:lnTo>
                    <a:pt x="6329" y="3306"/>
                  </a:lnTo>
                  <a:lnTo>
                    <a:pt x="12053" y="5412"/>
                  </a:lnTo>
                  <a:lnTo>
                    <a:pt x="11515" y="5483"/>
                  </a:lnTo>
                  <a:lnTo>
                    <a:pt x="10989" y="5540"/>
                  </a:lnTo>
                  <a:lnTo>
                    <a:pt x="10731" y="5569"/>
                  </a:lnTo>
                  <a:lnTo>
                    <a:pt x="10462" y="5583"/>
                  </a:lnTo>
                  <a:lnTo>
                    <a:pt x="10205" y="5597"/>
                  </a:lnTo>
                  <a:lnTo>
                    <a:pt x="9947" y="5604"/>
                  </a:lnTo>
                  <a:lnTo>
                    <a:pt x="9690" y="5612"/>
                  </a:lnTo>
                  <a:lnTo>
                    <a:pt x="9174" y="5612"/>
                  </a:lnTo>
                  <a:lnTo>
                    <a:pt x="8928" y="5597"/>
                  </a:lnTo>
                  <a:lnTo>
                    <a:pt x="8670" y="5590"/>
                  </a:lnTo>
                  <a:lnTo>
                    <a:pt x="8424" y="5569"/>
                  </a:lnTo>
                  <a:lnTo>
                    <a:pt x="8177" y="5547"/>
                  </a:lnTo>
                  <a:lnTo>
                    <a:pt x="7931" y="5519"/>
                  </a:lnTo>
                  <a:lnTo>
                    <a:pt x="7819" y="5519"/>
                  </a:lnTo>
                  <a:lnTo>
                    <a:pt x="7718" y="5526"/>
                  </a:lnTo>
                  <a:lnTo>
                    <a:pt x="7617" y="5547"/>
                  </a:lnTo>
                  <a:lnTo>
                    <a:pt x="7528" y="5576"/>
                  </a:lnTo>
                  <a:lnTo>
                    <a:pt x="7449" y="5619"/>
                  </a:lnTo>
                  <a:lnTo>
                    <a:pt x="7393" y="5669"/>
                  </a:lnTo>
                  <a:lnTo>
                    <a:pt x="7337" y="5726"/>
                  </a:lnTo>
                  <a:lnTo>
                    <a:pt x="7315" y="5790"/>
                  </a:lnTo>
                  <a:lnTo>
                    <a:pt x="7304" y="5862"/>
                  </a:lnTo>
                  <a:lnTo>
                    <a:pt x="7315" y="5926"/>
                  </a:lnTo>
                  <a:lnTo>
                    <a:pt x="7349" y="5990"/>
                  </a:lnTo>
                  <a:lnTo>
                    <a:pt x="7393" y="6047"/>
                  </a:lnTo>
                  <a:lnTo>
                    <a:pt x="7461" y="6097"/>
                  </a:lnTo>
                  <a:lnTo>
                    <a:pt x="7539" y="6133"/>
                  </a:lnTo>
                  <a:lnTo>
                    <a:pt x="7640" y="6168"/>
                  </a:lnTo>
                  <a:lnTo>
                    <a:pt x="7741" y="6183"/>
                  </a:lnTo>
                  <a:lnTo>
                    <a:pt x="8177" y="6233"/>
                  </a:lnTo>
                  <a:lnTo>
                    <a:pt x="8625" y="6261"/>
                  </a:lnTo>
                  <a:lnTo>
                    <a:pt x="9085" y="6283"/>
                  </a:lnTo>
                  <a:lnTo>
                    <a:pt x="9544" y="6290"/>
                  </a:lnTo>
                  <a:lnTo>
                    <a:pt x="9947" y="6283"/>
                  </a:lnTo>
                  <a:lnTo>
                    <a:pt x="10350" y="6268"/>
                  </a:lnTo>
                  <a:lnTo>
                    <a:pt x="10765" y="6240"/>
                  </a:lnTo>
                  <a:lnTo>
                    <a:pt x="11179" y="6211"/>
                  </a:lnTo>
                  <a:lnTo>
                    <a:pt x="11594" y="6161"/>
                  </a:lnTo>
                  <a:lnTo>
                    <a:pt x="12008" y="6111"/>
                  </a:lnTo>
                  <a:lnTo>
                    <a:pt x="12423" y="6047"/>
                  </a:lnTo>
                  <a:lnTo>
                    <a:pt x="12848" y="5969"/>
                  </a:lnTo>
                  <a:lnTo>
                    <a:pt x="12848" y="7903"/>
                  </a:lnTo>
                  <a:lnTo>
                    <a:pt x="12837" y="7982"/>
                  </a:lnTo>
                  <a:lnTo>
                    <a:pt x="12803" y="8053"/>
                  </a:lnTo>
                  <a:lnTo>
                    <a:pt x="12747" y="8118"/>
                  </a:lnTo>
                  <a:lnTo>
                    <a:pt x="12669" y="8175"/>
                  </a:lnTo>
                  <a:lnTo>
                    <a:pt x="12579" y="8217"/>
                  </a:lnTo>
                  <a:lnTo>
                    <a:pt x="12479" y="8253"/>
                  </a:lnTo>
                  <a:lnTo>
                    <a:pt x="12367" y="8282"/>
                  </a:lnTo>
                  <a:lnTo>
                    <a:pt x="12255" y="8289"/>
                  </a:lnTo>
                  <a:lnTo>
                    <a:pt x="4526" y="8289"/>
                  </a:lnTo>
                  <a:lnTo>
                    <a:pt x="4268" y="8296"/>
                  </a:lnTo>
                  <a:lnTo>
                    <a:pt x="4022" y="8317"/>
                  </a:lnTo>
                  <a:lnTo>
                    <a:pt x="3775" y="8360"/>
                  </a:lnTo>
                  <a:lnTo>
                    <a:pt x="3540" y="8410"/>
                  </a:lnTo>
                  <a:lnTo>
                    <a:pt x="3327" y="8482"/>
                  </a:lnTo>
                  <a:lnTo>
                    <a:pt x="3115" y="8560"/>
                  </a:lnTo>
                  <a:lnTo>
                    <a:pt x="2924" y="8653"/>
                  </a:lnTo>
                  <a:lnTo>
                    <a:pt x="2745" y="8760"/>
                  </a:lnTo>
                  <a:lnTo>
                    <a:pt x="2577" y="8867"/>
                  </a:lnTo>
                  <a:lnTo>
                    <a:pt x="2443" y="8996"/>
                  </a:lnTo>
                  <a:lnTo>
                    <a:pt x="2308" y="9124"/>
                  </a:lnTo>
                  <a:lnTo>
                    <a:pt x="2207" y="9267"/>
                  </a:lnTo>
                  <a:lnTo>
                    <a:pt x="2118" y="9417"/>
                  </a:lnTo>
                  <a:lnTo>
                    <a:pt x="2062" y="9567"/>
                  </a:lnTo>
                  <a:lnTo>
                    <a:pt x="2017" y="9724"/>
                  </a:lnTo>
                  <a:lnTo>
                    <a:pt x="2006" y="9888"/>
                  </a:lnTo>
                  <a:lnTo>
                    <a:pt x="2017" y="10052"/>
                  </a:lnTo>
                  <a:lnTo>
                    <a:pt x="2062" y="10216"/>
                  </a:lnTo>
                  <a:lnTo>
                    <a:pt x="2118" y="10366"/>
                  </a:lnTo>
                  <a:lnTo>
                    <a:pt x="2207" y="10516"/>
                  </a:lnTo>
                  <a:lnTo>
                    <a:pt x="2308" y="10652"/>
                  </a:lnTo>
                  <a:lnTo>
                    <a:pt x="2443" y="10788"/>
                  </a:lnTo>
                  <a:lnTo>
                    <a:pt x="2577" y="10909"/>
                  </a:lnTo>
                  <a:lnTo>
                    <a:pt x="2745" y="11023"/>
                  </a:lnTo>
                  <a:lnTo>
                    <a:pt x="2924" y="11130"/>
                  </a:lnTo>
                  <a:lnTo>
                    <a:pt x="3115" y="11223"/>
                  </a:lnTo>
                  <a:lnTo>
                    <a:pt x="3327" y="11302"/>
                  </a:lnTo>
                  <a:lnTo>
                    <a:pt x="3540" y="11373"/>
                  </a:lnTo>
                  <a:lnTo>
                    <a:pt x="3775" y="11423"/>
                  </a:lnTo>
                  <a:lnTo>
                    <a:pt x="4022" y="11466"/>
                  </a:lnTo>
                  <a:lnTo>
                    <a:pt x="4268" y="11487"/>
                  </a:lnTo>
                  <a:lnTo>
                    <a:pt x="4526" y="11494"/>
                  </a:lnTo>
                  <a:lnTo>
                    <a:pt x="20667" y="11494"/>
                  </a:lnTo>
                  <a:lnTo>
                    <a:pt x="20902" y="11502"/>
                  </a:lnTo>
                  <a:lnTo>
                    <a:pt x="21137" y="11530"/>
                  </a:lnTo>
                  <a:lnTo>
                    <a:pt x="21372" y="11566"/>
                  </a:lnTo>
                  <a:lnTo>
                    <a:pt x="21585" y="11616"/>
                  </a:lnTo>
                  <a:lnTo>
                    <a:pt x="21798" y="11680"/>
                  </a:lnTo>
                  <a:lnTo>
                    <a:pt x="21988" y="11759"/>
                  </a:lnTo>
                  <a:lnTo>
                    <a:pt x="22179" y="11844"/>
                  </a:lnTo>
                  <a:lnTo>
                    <a:pt x="22347" y="11937"/>
                  </a:lnTo>
                  <a:lnTo>
                    <a:pt x="22492" y="12051"/>
                  </a:lnTo>
                  <a:lnTo>
                    <a:pt x="22627" y="12165"/>
                  </a:lnTo>
                  <a:lnTo>
                    <a:pt x="22750" y="12287"/>
                  </a:lnTo>
                  <a:lnTo>
                    <a:pt x="22851" y="12422"/>
                  </a:lnTo>
                  <a:lnTo>
                    <a:pt x="22929" y="12558"/>
                  </a:lnTo>
                  <a:lnTo>
                    <a:pt x="22985" y="12708"/>
                  </a:lnTo>
                  <a:lnTo>
                    <a:pt x="23030" y="12858"/>
                  </a:lnTo>
                  <a:lnTo>
                    <a:pt x="23041" y="13008"/>
                  </a:lnTo>
                  <a:lnTo>
                    <a:pt x="23030" y="13165"/>
                  </a:lnTo>
                  <a:lnTo>
                    <a:pt x="22985" y="13315"/>
                  </a:lnTo>
                  <a:lnTo>
                    <a:pt x="22929" y="13458"/>
                  </a:lnTo>
                  <a:lnTo>
                    <a:pt x="22851" y="13600"/>
                  </a:lnTo>
                  <a:lnTo>
                    <a:pt x="22750" y="13729"/>
                  </a:lnTo>
                  <a:lnTo>
                    <a:pt x="22627" y="13857"/>
                  </a:lnTo>
                  <a:lnTo>
                    <a:pt x="22492" y="13972"/>
                  </a:lnTo>
                  <a:lnTo>
                    <a:pt x="22347" y="14079"/>
                  </a:lnTo>
                  <a:lnTo>
                    <a:pt x="22179" y="14179"/>
                  </a:lnTo>
                  <a:lnTo>
                    <a:pt x="21988" y="14264"/>
                  </a:lnTo>
                  <a:lnTo>
                    <a:pt x="21798" y="14343"/>
                  </a:lnTo>
                  <a:lnTo>
                    <a:pt x="21585" y="14407"/>
                  </a:lnTo>
                  <a:lnTo>
                    <a:pt x="21372" y="14457"/>
                  </a:lnTo>
                  <a:lnTo>
                    <a:pt x="21137" y="14493"/>
                  </a:lnTo>
                  <a:lnTo>
                    <a:pt x="20902" y="14514"/>
                  </a:lnTo>
                  <a:lnTo>
                    <a:pt x="20667" y="14521"/>
                  </a:lnTo>
                  <a:lnTo>
                    <a:pt x="11123" y="14521"/>
                  </a:lnTo>
                  <a:lnTo>
                    <a:pt x="11101" y="14364"/>
                  </a:lnTo>
                  <a:lnTo>
                    <a:pt x="11056" y="14207"/>
                  </a:lnTo>
                  <a:lnTo>
                    <a:pt x="10978" y="14057"/>
                  </a:lnTo>
                  <a:lnTo>
                    <a:pt x="10888" y="13915"/>
                  </a:lnTo>
                  <a:lnTo>
                    <a:pt x="10776" y="13779"/>
                  </a:lnTo>
                  <a:lnTo>
                    <a:pt x="10653" y="13650"/>
                  </a:lnTo>
                  <a:lnTo>
                    <a:pt x="10507" y="13529"/>
                  </a:lnTo>
                  <a:lnTo>
                    <a:pt x="10339" y="13422"/>
                  </a:lnTo>
                  <a:lnTo>
                    <a:pt x="10160" y="13322"/>
                  </a:lnTo>
                  <a:lnTo>
                    <a:pt x="9970" y="13236"/>
                  </a:lnTo>
                  <a:lnTo>
                    <a:pt x="9757" y="13158"/>
                  </a:lnTo>
                  <a:lnTo>
                    <a:pt x="9544" y="13094"/>
                  </a:lnTo>
                  <a:lnTo>
                    <a:pt x="9309" y="13036"/>
                  </a:lnTo>
                  <a:lnTo>
                    <a:pt x="9074" y="13001"/>
                  </a:lnTo>
                  <a:lnTo>
                    <a:pt x="8827" y="12979"/>
                  </a:lnTo>
                  <a:lnTo>
                    <a:pt x="8569" y="12972"/>
                  </a:lnTo>
                  <a:lnTo>
                    <a:pt x="7069" y="12972"/>
                  </a:lnTo>
                  <a:lnTo>
                    <a:pt x="7057" y="12915"/>
                  </a:lnTo>
                  <a:lnTo>
                    <a:pt x="7046" y="12865"/>
                  </a:lnTo>
                  <a:lnTo>
                    <a:pt x="7024" y="12822"/>
                  </a:lnTo>
                  <a:lnTo>
                    <a:pt x="6990" y="12772"/>
                  </a:lnTo>
                  <a:lnTo>
                    <a:pt x="6957" y="12729"/>
                  </a:lnTo>
                  <a:lnTo>
                    <a:pt x="6912" y="12687"/>
                  </a:lnTo>
                  <a:lnTo>
                    <a:pt x="6867" y="12651"/>
                  </a:lnTo>
                  <a:lnTo>
                    <a:pt x="6811" y="12615"/>
                  </a:lnTo>
                  <a:lnTo>
                    <a:pt x="6755" y="12587"/>
                  </a:lnTo>
                  <a:lnTo>
                    <a:pt x="6688" y="12558"/>
                  </a:lnTo>
                  <a:lnTo>
                    <a:pt x="6621" y="12530"/>
                  </a:lnTo>
                  <a:lnTo>
                    <a:pt x="6553" y="12508"/>
                  </a:lnTo>
                  <a:lnTo>
                    <a:pt x="6475" y="12494"/>
                  </a:lnTo>
                  <a:lnTo>
                    <a:pt x="6396" y="12480"/>
                  </a:lnTo>
                  <a:lnTo>
                    <a:pt x="6318" y="12472"/>
                  </a:lnTo>
                  <a:lnTo>
                    <a:pt x="4291" y="12472"/>
                  </a:lnTo>
                  <a:lnTo>
                    <a:pt x="4212" y="12480"/>
                  </a:lnTo>
                  <a:lnTo>
                    <a:pt x="4123" y="12494"/>
                  </a:lnTo>
                  <a:lnTo>
                    <a:pt x="4055" y="12515"/>
                  </a:lnTo>
                  <a:lnTo>
                    <a:pt x="3977" y="12537"/>
                  </a:lnTo>
                  <a:lnTo>
                    <a:pt x="3910" y="12565"/>
                  </a:lnTo>
                  <a:lnTo>
                    <a:pt x="3843" y="12594"/>
                  </a:lnTo>
                  <a:lnTo>
                    <a:pt x="3787" y="12630"/>
                  </a:lnTo>
                  <a:lnTo>
                    <a:pt x="3731" y="12665"/>
                  </a:lnTo>
                  <a:lnTo>
                    <a:pt x="3686" y="12708"/>
                  </a:lnTo>
                  <a:lnTo>
                    <a:pt x="3641" y="12751"/>
                  </a:lnTo>
                  <a:lnTo>
                    <a:pt x="3607" y="12794"/>
                  </a:lnTo>
                  <a:lnTo>
                    <a:pt x="3574" y="12844"/>
                  </a:lnTo>
                  <a:lnTo>
                    <a:pt x="3563" y="12894"/>
                  </a:lnTo>
                  <a:lnTo>
                    <a:pt x="3540" y="12951"/>
                  </a:lnTo>
                  <a:lnTo>
                    <a:pt x="3540" y="13001"/>
                  </a:lnTo>
                  <a:lnTo>
                    <a:pt x="3540" y="13443"/>
                  </a:lnTo>
                  <a:lnTo>
                    <a:pt x="527" y="13443"/>
                  </a:lnTo>
                  <a:lnTo>
                    <a:pt x="426" y="13451"/>
                  </a:lnTo>
                  <a:lnTo>
                    <a:pt x="326" y="13472"/>
                  </a:lnTo>
                  <a:lnTo>
                    <a:pt x="236" y="13501"/>
                  </a:lnTo>
                  <a:lnTo>
                    <a:pt x="158" y="13543"/>
                  </a:lnTo>
                  <a:lnTo>
                    <a:pt x="90" y="13593"/>
                  </a:lnTo>
                  <a:lnTo>
                    <a:pt x="45" y="13650"/>
                  </a:lnTo>
                  <a:lnTo>
                    <a:pt x="12" y="13715"/>
                  </a:lnTo>
                  <a:lnTo>
                    <a:pt x="1" y="13779"/>
                  </a:lnTo>
                  <a:lnTo>
                    <a:pt x="12" y="13850"/>
                  </a:lnTo>
                  <a:lnTo>
                    <a:pt x="45" y="13915"/>
                  </a:lnTo>
                  <a:lnTo>
                    <a:pt x="90" y="13972"/>
                  </a:lnTo>
                  <a:lnTo>
                    <a:pt x="158" y="14022"/>
                  </a:lnTo>
                  <a:lnTo>
                    <a:pt x="236" y="14065"/>
                  </a:lnTo>
                  <a:lnTo>
                    <a:pt x="326" y="14093"/>
                  </a:lnTo>
                  <a:lnTo>
                    <a:pt x="426" y="14115"/>
                  </a:lnTo>
                  <a:lnTo>
                    <a:pt x="527" y="14122"/>
                  </a:lnTo>
                  <a:lnTo>
                    <a:pt x="3540" y="14122"/>
                  </a:lnTo>
                  <a:lnTo>
                    <a:pt x="3540" y="15599"/>
                  </a:lnTo>
                  <a:lnTo>
                    <a:pt x="527" y="15599"/>
                  </a:lnTo>
                  <a:lnTo>
                    <a:pt x="426" y="15607"/>
                  </a:lnTo>
                  <a:lnTo>
                    <a:pt x="326" y="15628"/>
                  </a:lnTo>
                  <a:lnTo>
                    <a:pt x="236" y="15657"/>
                  </a:lnTo>
                  <a:lnTo>
                    <a:pt x="158" y="15699"/>
                  </a:lnTo>
                  <a:lnTo>
                    <a:pt x="90" y="15749"/>
                  </a:lnTo>
                  <a:lnTo>
                    <a:pt x="45" y="15807"/>
                  </a:lnTo>
                  <a:lnTo>
                    <a:pt x="12" y="15871"/>
                  </a:lnTo>
                  <a:lnTo>
                    <a:pt x="1" y="15942"/>
                  </a:lnTo>
                  <a:lnTo>
                    <a:pt x="12" y="16006"/>
                  </a:lnTo>
                  <a:lnTo>
                    <a:pt x="45" y="16071"/>
                  </a:lnTo>
                  <a:lnTo>
                    <a:pt x="90" y="16128"/>
                  </a:lnTo>
                  <a:lnTo>
                    <a:pt x="158" y="16178"/>
                  </a:lnTo>
                  <a:lnTo>
                    <a:pt x="236" y="16221"/>
                  </a:lnTo>
                  <a:lnTo>
                    <a:pt x="326" y="16249"/>
                  </a:lnTo>
                  <a:lnTo>
                    <a:pt x="426" y="16271"/>
                  </a:lnTo>
                  <a:lnTo>
                    <a:pt x="527" y="16278"/>
                  </a:lnTo>
                  <a:lnTo>
                    <a:pt x="3540" y="16278"/>
                  </a:lnTo>
                  <a:lnTo>
                    <a:pt x="3540" y="16720"/>
                  </a:lnTo>
                  <a:lnTo>
                    <a:pt x="3540" y="16770"/>
                  </a:lnTo>
                  <a:lnTo>
                    <a:pt x="3563" y="16827"/>
                  </a:lnTo>
                  <a:lnTo>
                    <a:pt x="3574" y="16877"/>
                  </a:lnTo>
                  <a:lnTo>
                    <a:pt x="3607" y="16927"/>
                  </a:lnTo>
                  <a:lnTo>
                    <a:pt x="3641" y="16970"/>
                  </a:lnTo>
                  <a:lnTo>
                    <a:pt x="3686" y="17013"/>
                  </a:lnTo>
                  <a:lnTo>
                    <a:pt x="3731" y="17056"/>
                  </a:lnTo>
                  <a:lnTo>
                    <a:pt x="3787" y="17092"/>
                  </a:lnTo>
                  <a:lnTo>
                    <a:pt x="3843" y="17127"/>
                  </a:lnTo>
                  <a:lnTo>
                    <a:pt x="3910" y="17163"/>
                  </a:lnTo>
                  <a:lnTo>
                    <a:pt x="3977" y="17184"/>
                  </a:lnTo>
                  <a:lnTo>
                    <a:pt x="4055" y="17206"/>
                  </a:lnTo>
                  <a:lnTo>
                    <a:pt x="4123" y="17227"/>
                  </a:lnTo>
                  <a:lnTo>
                    <a:pt x="4212" y="17242"/>
                  </a:lnTo>
                  <a:lnTo>
                    <a:pt x="4291" y="17249"/>
                  </a:lnTo>
                  <a:lnTo>
                    <a:pt x="6318" y="17249"/>
                  </a:lnTo>
                  <a:lnTo>
                    <a:pt x="6396" y="17242"/>
                  </a:lnTo>
                  <a:lnTo>
                    <a:pt x="6475" y="17227"/>
                  </a:lnTo>
                  <a:lnTo>
                    <a:pt x="6553" y="17213"/>
                  </a:lnTo>
                  <a:lnTo>
                    <a:pt x="6621" y="17192"/>
                  </a:lnTo>
                  <a:lnTo>
                    <a:pt x="6688" y="17170"/>
                  </a:lnTo>
                  <a:lnTo>
                    <a:pt x="6755" y="17142"/>
                  </a:lnTo>
                  <a:lnTo>
                    <a:pt x="6811" y="17106"/>
                  </a:lnTo>
                  <a:lnTo>
                    <a:pt x="6867" y="17070"/>
                  </a:lnTo>
                  <a:lnTo>
                    <a:pt x="6912" y="17034"/>
                  </a:lnTo>
                  <a:lnTo>
                    <a:pt x="6957" y="16992"/>
                  </a:lnTo>
                  <a:lnTo>
                    <a:pt x="6990" y="16949"/>
                  </a:lnTo>
                  <a:lnTo>
                    <a:pt x="7024" y="16899"/>
                  </a:lnTo>
                  <a:lnTo>
                    <a:pt x="7046" y="16856"/>
                  </a:lnTo>
                  <a:lnTo>
                    <a:pt x="7057" y="16806"/>
                  </a:lnTo>
                  <a:lnTo>
                    <a:pt x="7069" y="16756"/>
                  </a:lnTo>
                  <a:lnTo>
                    <a:pt x="8569" y="16756"/>
                  </a:lnTo>
                  <a:lnTo>
                    <a:pt x="8827" y="16742"/>
                  </a:lnTo>
                  <a:lnTo>
                    <a:pt x="9074" y="16720"/>
                  </a:lnTo>
                  <a:lnTo>
                    <a:pt x="9309" y="16685"/>
                  </a:lnTo>
                  <a:lnTo>
                    <a:pt x="9544" y="16635"/>
                  </a:lnTo>
                  <a:lnTo>
                    <a:pt x="9757" y="16563"/>
                  </a:lnTo>
                  <a:lnTo>
                    <a:pt x="9970" y="16492"/>
                  </a:lnTo>
                  <a:lnTo>
                    <a:pt x="10160" y="16399"/>
                  </a:lnTo>
                  <a:lnTo>
                    <a:pt x="10339" y="16299"/>
                  </a:lnTo>
                  <a:lnTo>
                    <a:pt x="10507" y="16192"/>
                  </a:lnTo>
                  <a:lnTo>
                    <a:pt x="10653" y="16071"/>
                  </a:lnTo>
                  <a:lnTo>
                    <a:pt x="10776" y="15942"/>
                  </a:lnTo>
                  <a:lnTo>
                    <a:pt x="10888" y="15807"/>
                  </a:lnTo>
                  <a:lnTo>
                    <a:pt x="10978" y="15664"/>
                  </a:lnTo>
                  <a:lnTo>
                    <a:pt x="11056" y="15514"/>
                  </a:lnTo>
                  <a:lnTo>
                    <a:pt x="11101" y="15357"/>
                  </a:lnTo>
                  <a:lnTo>
                    <a:pt x="11123" y="15200"/>
                  </a:lnTo>
                  <a:lnTo>
                    <a:pt x="20667" y="15200"/>
                  </a:lnTo>
                  <a:lnTo>
                    <a:pt x="20846" y="15193"/>
                  </a:lnTo>
                  <a:lnTo>
                    <a:pt x="21014" y="15185"/>
                  </a:lnTo>
                  <a:lnTo>
                    <a:pt x="21182" y="15171"/>
                  </a:lnTo>
                  <a:lnTo>
                    <a:pt x="21350" y="15157"/>
                  </a:lnTo>
                  <a:lnTo>
                    <a:pt x="21518" y="15128"/>
                  </a:lnTo>
                  <a:lnTo>
                    <a:pt x="21686" y="15100"/>
                  </a:lnTo>
                  <a:lnTo>
                    <a:pt x="21843" y="15064"/>
                  </a:lnTo>
                  <a:lnTo>
                    <a:pt x="22000" y="15028"/>
                  </a:lnTo>
                  <a:lnTo>
                    <a:pt x="22145" y="14985"/>
                  </a:lnTo>
                  <a:lnTo>
                    <a:pt x="22302" y="14936"/>
                  </a:lnTo>
                  <a:lnTo>
                    <a:pt x="22448" y="14878"/>
                  </a:lnTo>
                  <a:lnTo>
                    <a:pt x="22582" y="14821"/>
                  </a:lnTo>
                  <a:lnTo>
                    <a:pt x="22716" y="14764"/>
                  </a:lnTo>
                  <a:lnTo>
                    <a:pt x="22851" y="14700"/>
                  </a:lnTo>
                  <a:lnTo>
                    <a:pt x="22974" y="14629"/>
                  </a:lnTo>
                  <a:lnTo>
                    <a:pt x="23086" y="14557"/>
                  </a:lnTo>
                  <a:lnTo>
                    <a:pt x="23198" y="14479"/>
                  </a:lnTo>
                  <a:lnTo>
                    <a:pt x="23310" y="14400"/>
                  </a:lnTo>
                  <a:lnTo>
                    <a:pt x="23411" y="14322"/>
                  </a:lnTo>
                  <a:lnTo>
                    <a:pt x="23512" y="14236"/>
                  </a:lnTo>
                  <a:lnTo>
                    <a:pt x="23601" y="14143"/>
                  </a:lnTo>
                  <a:lnTo>
                    <a:pt x="23680" y="14050"/>
                  </a:lnTo>
                  <a:lnTo>
                    <a:pt x="23758" y="13957"/>
                  </a:lnTo>
                  <a:lnTo>
                    <a:pt x="23825" y="13865"/>
                  </a:lnTo>
                  <a:lnTo>
                    <a:pt x="23893" y="13765"/>
                  </a:lnTo>
                  <a:lnTo>
                    <a:pt x="23937" y="13658"/>
                  </a:lnTo>
                  <a:lnTo>
                    <a:pt x="23982" y="13558"/>
                  </a:lnTo>
                  <a:lnTo>
                    <a:pt x="24027" y="13451"/>
                  </a:lnTo>
                  <a:lnTo>
                    <a:pt x="24061" y="13343"/>
                  </a:lnTo>
                  <a:lnTo>
                    <a:pt x="24083" y="13236"/>
                  </a:lnTo>
                  <a:lnTo>
                    <a:pt x="24094" y="13122"/>
                  </a:lnTo>
                  <a:lnTo>
                    <a:pt x="24094" y="13008"/>
                  </a:lnTo>
                  <a:lnTo>
                    <a:pt x="24094" y="12901"/>
                  </a:lnTo>
                  <a:lnTo>
                    <a:pt x="24083" y="12787"/>
                  </a:lnTo>
                  <a:lnTo>
                    <a:pt x="24061" y="12680"/>
                  </a:lnTo>
                  <a:lnTo>
                    <a:pt x="24027" y="12572"/>
                  </a:lnTo>
                  <a:lnTo>
                    <a:pt x="23982" y="12465"/>
                  </a:lnTo>
                  <a:lnTo>
                    <a:pt x="23937" y="12358"/>
                  </a:lnTo>
                  <a:lnTo>
                    <a:pt x="23893" y="12258"/>
                  </a:lnTo>
                  <a:lnTo>
                    <a:pt x="23825" y="12158"/>
                  </a:lnTo>
                  <a:lnTo>
                    <a:pt x="23758" y="12066"/>
                  </a:lnTo>
                  <a:lnTo>
                    <a:pt x="23680" y="11966"/>
                  </a:lnTo>
                  <a:lnTo>
                    <a:pt x="23601" y="11880"/>
                  </a:lnTo>
                  <a:lnTo>
                    <a:pt x="23512" y="11787"/>
                  </a:lnTo>
                  <a:lnTo>
                    <a:pt x="23411" y="11701"/>
                  </a:lnTo>
                  <a:lnTo>
                    <a:pt x="23310" y="11623"/>
                  </a:lnTo>
                  <a:lnTo>
                    <a:pt x="23198" y="11537"/>
                  </a:lnTo>
                  <a:lnTo>
                    <a:pt x="23086" y="11466"/>
                  </a:lnTo>
                  <a:lnTo>
                    <a:pt x="22974" y="11394"/>
                  </a:lnTo>
                  <a:lnTo>
                    <a:pt x="22851" y="11323"/>
                  </a:lnTo>
                  <a:lnTo>
                    <a:pt x="22716" y="11259"/>
                  </a:lnTo>
                  <a:lnTo>
                    <a:pt x="22582" y="11195"/>
                  </a:lnTo>
                  <a:lnTo>
                    <a:pt x="22448" y="11137"/>
                  </a:lnTo>
                  <a:lnTo>
                    <a:pt x="22302" y="11087"/>
                  </a:lnTo>
                  <a:lnTo>
                    <a:pt x="22145" y="11037"/>
                  </a:lnTo>
                  <a:lnTo>
                    <a:pt x="22000" y="10995"/>
                  </a:lnTo>
                  <a:lnTo>
                    <a:pt x="21843" y="10952"/>
                  </a:lnTo>
                  <a:lnTo>
                    <a:pt x="21686" y="10923"/>
                  </a:lnTo>
                  <a:lnTo>
                    <a:pt x="21518" y="10895"/>
                  </a:lnTo>
                  <a:lnTo>
                    <a:pt x="21350" y="10866"/>
                  </a:lnTo>
                  <a:lnTo>
                    <a:pt x="21182" y="10845"/>
                  </a:lnTo>
                  <a:lnTo>
                    <a:pt x="21014" y="10830"/>
                  </a:lnTo>
                  <a:lnTo>
                    <a:pt x="20846" y="10823"/>
                  </a:lnTo>
                  <a:lnTo>
                    <a:pt x="4526" y="10823"/>
                  </a:lnTo>
                  <a:lnTo>
                    <a:pt x="4380" y="10816"/>
                  </a:lnTo>
                  <a:lnTo>
                    <a:pt x="4235" y="10802"/>
                  </a:lnTo>
                  <a:lnTo>
                    <a:pt x="4089" y="10780"/>
                  </a:lnTo>
                  <a:lnTo>
                    <a:pt x="3955" y="10752"/>
                  </a:lnTo>
                  <a:lnTo>
                    <a:pt x="3831" y="10709"/>
                  </a:lnTo>
                  <a:lnTo>
                    <a:pt x="3708" y="10666"/>
                  </a:lnTo>
                  <a:lnTo>
                    <a:pt x="3596" y="10609"/>
                  </a:lnTo>
                  <a:lnTo>
                    <a:pt x="3495" y="10552"/>
                  </a:lnTo>
                  <a:lnTo>
                    <a:pt x="3395" y="10481"/>
                  </a:lnTo>
                  <a:lnTo>
                    <a:pt x="3316" y="10409"/>
                  </a:lnTo>
                  <a:lnTo>
                    <a:pt x="3238" y="10338"/>
                  </a:lnTo>
                  <a:lnTo>
                    <a:pt x="3182" y="10252"/>
                  </a:lnTo>
                  <a:lnTo>
                    <a:pt x="3126" y="10166"/>
                  </a:lnTo>
                  <a:lnTo>
                    <a:pt x="3092" y="10081"/>
                  </a:lnTo>
                  <a:lnTo>
                    <a:pt x="3070" y="9988"/>
                  </a:lnTo>
                  <a:lnTo>
                    <a:pt x="3070" y="9888"/>
                  </a:lnTo>
                  <a:lnTo>
                    <a:pt x="3070" y="9795"/>
                  </a:lnTo>
                  <a:lnTo>
                    <a:pt x="3092" y="9702"/>
                  </a:lnTo>
                  <a:lnTo>
                    <a:pt x="3126" y="9617"/>
                  </a:lnTo>
                  <a:lnTo>
                    <a:pt x="3182" y="9531"/>
                  </a:lnTo>
                  <a:lnTo>
                    <a:pt x="3238" y="9445"/>
                  </a:lnTo>
                  <a:lnTo>
                    <a:pt x="3316" y="9374"/>
                  </a:lnTo>
                  <a:lnTo>
                    <a:pt x="3395" y="9295"/>
                  </a:lnTo>
                  <a:lnTo>
                    <a:pt x="3495" y="9231"/>
                  </a:lnTo>
                  <a:lnTo>
                    <a:pt x="3596" y="9174"/>
                  </a:lnTo>
                  <a:lnTo>
                    <a:pt x="3708" y="9117"/>
                  </a:lnTo>
                  <a:lnTo>
                    <a:pt x="3831" y="9074"/>
                  </a:lnTo>
                  <a:lnTo>
                    <a:pt x="3955" y="9031"/>
                  </a:lnTo>
                  <a:lnTo>
                    <a:pt x="4089" y="9003"/>
                  </a:lnTo>
                  <a:lnTo>
                    <a:pt x="4235" y="8981"/>
                  </a:lnTo>
                  <a:lnTo>
                    <a:pt x="4380" y="8967"/>
                  </a:lnTo>
                  <a:lnTo>
                    <a:pt x="4526" y="8960"/>
                  </a:lnTo>
                  <a:lnTo>
                    <a:pt x="12255" y="8960"/>
                  </a:lnTo>
                  <a:lnTo>
                    <a:pt x="12423" y="8953"/>
                  </a:lnTo>
                  <a:lnTo>
                    <a:pt x="12579" y="8939"/>
                  </a:lnTo>
                  <a:lnTo>
                    <a:pt x="12747" y="8910"/>
                  </a:lnTo>
                  <a:lnTo>
                    <a:pt x="12893" y="8874"/>
                  </a:lnTo>
                  <a:lnTo>
                    <a:pt x="13039" y="8831"/>
                  </a:lnTo>
                  <a:lnTo>
                    <a:pt x="13173" y="8781"/>
                  </a:lnTo>
                  <a:lnTo>
                    <a:pt x="13308" y="8717"/>
                  </a:lnTo>
                  <a:lnTo>
                    <a:pt x="13420" y="8653"/>
                  </a:lnTo>
                  <a:lnTo>
                    <a:pt x="13532" y="8574"/>
                  </a:lnTo>
                  <a:lnTo>
                    <a:pt x="13621" y="8496"/>
                  </a:lnTo>
                  <a:lnTo>
                    <a:pt x="13711" y="8410"/>
                  </a:lnTo>
                  <a:lnTo>
                    <a:pt x="13778" y="8317"/>
                  </a:lnTo>
                  <a:lnTo>
                    <a:pt x="13834" y="8217"/>
                  </a:lnTo>
                  <a:lnTo>
                    <a:pt x="13868" y="8118"/>
                  </a:lnTo>
                  <a:lnTo>
                    <a:pt x="13901" y="8010"/>
                  </a:lnTo>
                  <a:lnTo>
                    <a:pt x="13901" y="7903"/>
                  </a:lnTo>
                  <a:lnTo>
                    <a:pt x="13901" y="5969"/>
                  </a:lnTo>
                  <a:lnTo>
                    <a:pt x="14327" y="6040"/>
                  </a:lnTo>
                  <a:lnTo>
                    <a:pt x="14752" y="6104"/>
                  </a:lnTo>
                  <a:lnTo>
                    <a:pt x="15167" y="6161"/>
                  </a:lnTo>
                  <a:lnTo>
                    <a:pt x="15581" y="6204"/>
                  </a:lnTo>
                  <a:lnTo>
                    <a:pt x="15996" y="6240"/>
                  </a:lnTo>
                  <a:lnTo>
                    <a:pt x="16410" y="6261"/>
                  </a:lnTo>
                  <a:lnTo>
                    <a:pt x="16813" y="6276"/>
                  </a:lnTo>
                  <a:lnTo>
                    <a:pt x="17228" y="6283"/>
                  </a:lnTo>
                  <a:lnTo>
                    <a:pt x="17542" y="6283"/>
                  </a:lnTo>
                  <a:lnTo>
                    <a:pt x="17855" y="6268"/>
                  </a:lnTo>
                  <a:lnTo>
                    <a:pt x="18169" y="6254"/>
                  </a:lnTo>
                  <a:lnTo>
                    <a:pt x="18482" y="6233"/>
                  </a:lnTo>
                  <a:lnTo>
                    <a:pt x="18785" y="6204"/>
                  </a:lnTo>
                  <a:lnTo>
                    <a:pt x="19087" y="6176"/>
                  </a:lnTo>
                  <a:lnTo>
                    <a:pt x="19390" y="6133"/>
                  </a:lnTo>
                  <a:lnTo>
                    <a:pt x="19692" y="6090"/>
                  </a:lnTo>
                  <a:lnTo>
                    <a:pt x="19983" y="6040"/>
                  </a:lnTo>
                  <a:lnTo>
                    <a:pt x="20275" y="5976"/>
                  </a:lnTo>
                  <a:lnTo>
                    <a:pt x="20566" y="5919"/>
                  </a:lnTo>
                  <a:lnTo>
                    <a:pt x="20846" y="5847"/>
                  </a:lnTo>
                  <a:lnTo>
                    <a:pt x="21126" y="5769"/>
                  </a:lnTo>
                  <a:lnTo>
                    <a:pt x="21406" y="5690"/>
                  </a:lnTo>
                  <a:lnTo>
                    <a:pt x="21675" y="5597"/>
                  </a:lnTo>
                  <a:lnTo>
                    <a:pt x="21944" y="5505"/>
                  </a:lnTo>
                  <a:lnTo>
                    <a:pt x="22168" y="5419"/>
                  </a:lnTo>
                  <a:lnTo>
                    <a:pt x="22392" y="5326"/>
                  </a:lnTo>
                  <a:lnTo>
                    <a:pt x="22616" y="5226"/>
                  </a:lnTo>
                  <a:lnTo>
                    <a:pt x="22840" y="5126"/>
                  </a:lnTo>
                  <a:lnTo>
                    <a:pt x="23041" y="5026"/>
                  </a:lnTo>
                  <a:lnTo>
                    <a:pt x="23254" y="4912"/>
                  </a:lnTo>
                  <a:lnTo>
                    <a:pt x="23456" y="4798"/>
                  </a:lnTo>
                  <a:lnTo>
                    <a:pt x="23657" y="4684"/>
                  </a:lnTo>
                  <a:lnTo>
                    <a:pt x="23848" y="4562"/>
                  </a:lnTo>
                  <a:lnTo>
                    <a:pt x="24027" y="4441"/>
                  </a:lnTo>
                  <a:lnTo>
                    <a:pt x="24217" y="4312"/>
                  </a:lnTo>
                  <a:lnTo>
                    <a:pt x="24385" y="4177"/>
                  </a:lnTo>
                  <a:lnTo>
                    <a:pt x="24565" y="4041"/>
                  </a:lnTo>
                  <a:lnTo>
                    <a:pt x="24733" y="3905"/>
                  </a:lnTo>
                  <a:lnTo>
                    <a:pt x="24889" y="3763"/>
                  </a:lnTo>
                  <a:lnTo>
                    <a:pt x="25046" y="3613"/>
                  </a:lnTo>
                  <a:lnTo>
                    <a:pt x="25192" y="3463"/>
                  </a:lnTo>
                  <a:lnTo>
                    <a:pt x="25337" y="3313"/>
                  </a:lnTo>
                  <a:lnTo>
                    <a:pt x="25483" y="3156"/>
                  </a:lnTo>
                  <a:lnTo>
                    <a:pt x="25606" y="2992"/>
                  </a:lnTo>
                  <a:lnTo>
                    <a:pt x="25741" y="2827"/>
                  </a:lnTo>
                  <a:lnTo>
                    <a:pt x="25864" y="2663"/>
                  </a:lnTo>
                  <a:lnTo>
                    <a:pt x="25976" y="2492"/>
                  </a:lnTo>
                  <a:lnTo>
                    <a:pt x="26088" y="2320"/>
                  </a:lnTo>
                  <a:lnTo>
                    <a:pt x="26189" y="2149"/>
                  </a:lnTo>
                  <a:lnTo>
                    <a:pt x="26290" y="1971"/>
                  </a:lnTo>
                  <a:lnTo>
                    <a:pt x="26379" y="1785"/>
                  </a:lnTo>
                  <a:lnTo>
                    <a:pt x="26469" y="1599"/>
                  </a:lnTo>
                  <a:lnTo>
                    <a:pt x="26547" y="1414"/>
                  </a:lnTo>
                  <a:lnTo>
                    <a:pt x="26614" y="1228"/>
                  </a:lnTo>
                  <a:lnTo>
                    <a:pt x="26682" y="1035"/>
                  </a:lnTo>
                  <a:lnTo>
                    <a:pt x="26749" y="835"/>
                  </a:lnTo>
                  <a:lnTo>
                    <a:pt x="26760" y="778"/>
                  </a:lnTo>
                  <a:lnTo>
                    <a:pt x="26749" y="721"/>
                  </a:lnTo>
                  <a:lnTo>
                    <a:pt x="26726" y="664"/>
                  </a:lnTo>
                  <a:lnTo>
                    <a:pt x="26682" y="607"/>
                  </a:lnTo>
                  <a:lnTo>
                    <a:pt x="26626" y="557"/>
                  </a:lnTo>
                  <a:lnTo>
                    <a:pt x="26570" y="521"/>
                  </a:lnTo>
                  <a:lnTo>
                    <a:pt x="26491" y="486"/>
                  </a:lnTo>
                  <a:lnTo>
                    <a:pt x="26402" y="457"/>
                  </a:lnTo>
                  <a:lnTo>
                    <a:pt x="26110" y="393"/>
                  </a:lnTo>
                  <a:lnTo>
                    <a:pt x="25808" y="336"/>
                  </a:lnTo>
                  <a:lnTo>
                    <a:pt x="25517" y="279"/>
                  </a:lnTo>
                  <a:lnTo>
                    <a:pt x="25225" y="229"/>
                  </a:lnTo>
                  <a:lnTo>
                    <a:pt x="24934" y="186"/>
                  </a:lnTo>
                  <a:lnTo>
                    <a:pt x="24643" y="143"/>
                  </a:lnTo>
                  <a:lnTo>
                    <a:pt x="24352" y="114"/>
                  </a:lnTo>
                  <a:lnTo>
                    <a:pt x="24061" y="79"/>
                  </a:lnTo>
                  <a:lnTo>
                    <a:pt x="23769" y="57"/>
                  </a:lnTo>
                  <a:lnTo>
                    <a:pt x="23478" y="36"/>
                  </a:lnTo>
                  <a:lnTo>
                    <a:pt x="23198" y="22"/>
                  </a:lnTo>
                  <a:lnTo>
                    <a:pt x="22907" y="7"/>
                  </a:lnTo>
                  <a:lnTo>
                    <a:pt x="22627" y="0"/>
                  </a:lnTo>
                  <a:lnTo>
                    <a:pt x="22067" y="0"/>
                  </a:lnTo>
                  <a:lnTo>
                    <a:pt x="21787" y="7"/>
                  </a:lnTo>
                  <a:lnTo>
                    <a:pt x="21507" y="22"/>
                  </a:lnTo>
                  <a:lnTo>
                    <a:pt x="21238" y="36"/>
                  </a:lnTo>
                  <a:lnTo>
                    <a:pt x="20958" y="64"/>
                  </a:lnTo>
                  <a:lnTo>
                    <a:pt x="20689" y="86"/>
                  </a:lnTo>
                  <a:lnTo>
                    <a:pt x="20420" y="122"/>
                  </a:lnTo>
                  <a:lnTo>
                    <a:pt x="20163" y="157"/>
                  </a:lnTo>
                  <a:lnTo>
                    <a:pt x="19894" y="193"/>
                  </a:lnTo>
                  <a:lnTo>
                    <a:pt x="19636" y="243"/>
                  </a:lnTo>
                  <a:lnTo>
                    <a:pt x="19379" y="293"/>
                  </a:lnTo>
                  <a:lnTo>
                    <a:pt x="19121" y="350"/>
                  </a:lnTo>
                  <a:lnTo>
                    <a:pt x="18874" y="407"/>
                  </a:lnTo>
                  <a:lnTo>
                    <a:pt x="18628" y="471"/>
                  </a:lnTo>
                  <a:lnTo>
                    <a:pt x="18382" y="543"/>
                  </a:lnTo>
                  <a:lnTo>
                    <a:pt x="18135" y="614"/>
                  </a:lnTo>
                  <a:lnTo>
                    <a:pt x="17900" y="693"/>
                  </a:lnTo>
                  <a:lnTo>
                    <a:pt x="17665" y="778"/>
                  </a:lnTo>
                  <a:lnTo>
                    <a:pt x="17295" y="921"/>
                  </a:lnTo>
                  <a:lnTo>
                    <a:pt x="16948" y="1071"/>
                  </a:lnTo>
                  <a:lnTo>
                    <a:pt x="16612" y="1235"/>
                  </a:lnTo>
                  <a:lnTo>
                    <a:pt x="16276" y="1407"/>
                  </a:lnTo>
                  <a:lnTo>
                    <a:pt x="15962" y="1592"/>
                  </a:lnTo>
                  <a:lnTo>
                    <a:pt x="15660" y="1785"/>
                  </a:lnTo>
                  <a:lnTo>
                    <a:pt x="15369" y="1985"/>
                  </a:lnTo>
                  <a:lnTo>
                    <a:pt x="15100" y="2199"/>
                  </a:lnTo>
                  <a:lnTo>
                    <a:pt x="14831" y="2420"/>
                  </a:lnTo>
                  <a:lnTo>
                    <a:pt x="14584" y="2649"/>
                  </a:lnTo>
                  <a:lnTo>
                    <a:pt x="14349" y="2884"/>
                  </a:lnTo>
                  <a:lnTo>
                    <a:pt x="14125" y="3134"/>
                  </a:lnTo>
                  <a:lnTo>
                    <a:pt x="13912" y="3391"/>
                  </a:lnTo>
                  <a:lnTo>
                    <a:pt x="13722" y="3655"/>
                  </a:lnTo>
                  <a:lnTo>
                    <a:pt x="13543" y="3927"/>
                  </a:lnTo>
                  <a:lnTo>
                    <a:pt x="13375" y="4205"/>
                  </a:lnTo>
                  <a:lnTo>
                    <a:pt x="13218" y="3927"/>
                  </a:lnTo>
                  <a:lnTo>
                    <a:pt x="13039" y="3655"/>
                  </a:lnTo>
                  <a:lnTo>
                    <a:pt x="12837" y="3391"/>
                  </a:lnTo>
                  <a:lnTo>
                    <a:pt x="12635" y="3134"/>
                  </a:lnTo>
                  <a:lnTo>
                    <a:pt x="12411" y="2884"/>
                  </a:lnTo>
                  <a:lnTo>
                    <a:pt x="12176" y="2649"/>
                  </a:lnTo>
                  <a:lnTo>
                    <a:pt x="11919" y="2420"/>
                  </a:lnTo>
                  <a:lnTo>
                    <a:pt x="11661" y="2199"/>
                  </a:lnTo>
                  <a:lnTo>
                    <a:pt x="11381" y="1985"/>
                  </a:lnTo>
                  <a:lnTo>
                    <a:pt x="11090" y="1785"/>
                  </a:lnTo>
                  <a:lnTo>
                    <a:pt x="10787" y="1592"/>
                  </a:lnTo>
                  <a:lnTo>
                    <a:pt x="10474" y="1407"/>
                  </a:lnTo>
                  <a:lnTo>
                    <a:pt x="10149" y="1235"/>
                  </a:lnTo>
                  <a:lnTo>
                    <a:pt x="9802" y="1071"/>
                  </a:lnTo>
                  <a:lnTo>
                    <a:pt x="9454" y="921"/>
                  </a:lnTo>
                  <a:lnTo>
                    <a:pt x="9085" y="778"/>
                  </a:lnTo>
                  <a:lnTo>
                    <a:pt x="8861" y="693"/>
                  </a:lnTo>
                  <a:lnTo>
                    <a:pt x="8614" y="614"/>
                  </a:lnTo>
                  <a:lnTo>
                    <a:pt x="8379" y="543"/>
                  </a:lnTo>
                  <a:lnTo>
                    <a:pt x="8133" y="471"/>
                  </a:lnTo>
                  <a:lnTo>
                    <a:pt x="7886" y="407"/>
                  </a:lnTo>
                  <a:lnTo>
                    <a:pt x="7629" y="350"/>
                  </a:lnTo>
                  <a:lnTo>
                    <a:pt x="7382" y="293"/>
                  </a:lnTo>
                  <a:lnTo>
                    <a:pt x="7125" y="243"/>
                  </a:lnTo>
                  <a:lnTo>
                    <a:pt x="6856" y="193"/>
                  </a:lnTo>
                  <a:lnTo>
                    <a:pt x="6598" y="157"/>
                  </a:lnTo>
                  <a:lnTo>
                    <a:pt x="6329" y="122"/>
                  </a:lnTo>
                  <a:lnTo>
                    <a:pt x="6060" y="86"/>
                  </a:lnTo>
                  <a:lnTo>
                    <a:pt x="5792" y="64"/>
                  </a:lnTo>
                  <a:lnTo>
                    <a:pt x="5523" y="36"/>
                  </a:lnTo>
                  <a:lnTo>
                    <a:pt x="5243" y="22"/>
                  </a:lnTo>
                  <a:lnTo>
                    <a:pt x="4974" y="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6;p65">
              <a:extLst>
                <a:ext uri="{FF2B5EF4-FFF2-40B4-BE49-F238E27FC236}">
                  <a16:creationId xmlns:a16="http://schemas.microsoft.com/office/drawing/2014/main" id="{97807101-DCAC-3214-B77E-C25D550A3BCD}"/>
                </a:ext>
              </a:extLst>
            </p:cNvPr>
            <p:cNvSpPr/>
            <p:nvPr/>
          </p:nvSpPr>
          <p:spPr>
            <a:xfrm flipH="1">
              <a:off x="504872" y="2310975"/>
              <a:ext cx="17293" cy="16800"/>
            </a:xfrm>
            <a:custGeom>
              <a:avLst/>
              <a:gdLst/>
              <a:ahLst/>
              <a:cxnLst/>
              <a:rect l="l" t="t" r="r" b="b"/>
              <a:pathLst>
                <a:path w="1065" h="672" extrusionOk="0">
                  <a:moveTo>
                    <a:pt x="437" y="0"/>
                  </a:moveTo>
                  <a:lnTo>
                    <a:pt x="336" y="21"/>
                  </a:lnTo>
                  <a:lnTo>
                    <a:pt x="247" y="50"/>
                  </a:lnTo>
                  <a:lnTo>
                    <a:pt x="157" y="93"/>
                  </a:lnTo>
                  <a:lnTo>
                    <a:pt x="90" y="150"/>
                  </a:lnTo>
                  <a:lnTo>
                    <a:pt x="45" y="207"/>
                  </a:lnTo>
                  <a:lnTo>
                    <a:pt x="12" y="271"/>
                  </a:lnTo>
                  <a:lnTo>
                    <a:pt x="0" y="336"/>
                  </a:lnTo>
                  <a:lnTo>
                    <a:pt x="12" y="400"/>
                  </a:lnTo>
                  <a:lnTo>
                    <a:pt x="45" y="457"/>
                  </a:lnTo>
                  <a:lnTo>
                    <a:pt x="90" y="521"/>
                  </a:lnTo>
                  <a:lnTo>
                    <a:pt x="157" y="571"/>
                  </a:lnTo>
                  <a:lnTo>
                    <a:pt x="247" y="614"/>
                  </a:lnTo>
                  <a:lnTo>
                    <a:pt x="336" y="643"/>
                  </a:lnTo>
                  <a:lnTo>
                    <a:pt x="437" y="664"/>
                  </a:lnTo>
                  <a:lnTo>
                    <a:pt x="538" y="671"/>
                  </a:lnTo>
                  <a:lnTo>
                    <a:pt x="639" y="664"/>
                  </a:lnTo>
                  <a:lnTo>
                    <a:pt x="728" y="643"/>
                  </a:lnTo>
                  <a:lnTo>
                    <a:pt x="829" y="614"/>
                  </a:lnTo>
                  <a:lnTo>
                    <a:pt x="908" y="571"/>
                  </a:lnTo>
                  <a:lnTo>
                    <a:pt x="975" y="521"/>
                  </a:lnTo>
                  <a:lnTo>
                    <a:pt x="1020" y="464"/>
                  </a:lnTo>
                  <a:lnTo>
                    <a:pt x="1053" y="400"/>
                  </a:lnTo>
                  <a:lnTo>
                    <a:pt x="1064" y="336"/>
                  </a:lnTo>
                  <a:lnTo>
                    <a:pt x="1053" y="271"/>
                  </a:lnTo>
                  <a:lnTo>
                    <a:pt x="1020" y="207"/>
                  </a:lnTo>
                  <a:lnTo>
                    <a:pt x="975" y="150"/>
                  </a:lnTo>
                  <a:lnTo>
                    <a:pt x="908" y="93"/>
                  </a:lnTo>
                  <a:lnTo>
                    <a:pt x="829" y="50"/>
                  </a:lnTo>
                  <a:lnTo>
                    <a:pt x="728" y="21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>
            <a:spLocks noGrp="1"/>
          </p:cNvSpPr>
          <p:nvPr>
            <p:ph type="title" idx="2"/>
          </p:nvPr>
        </p:nvSpPr>
        <p:spPr>
          <a:xfrm>
            <a:off x="726280" y="1197654"/>
            <a:ext cx="4457700" cy="1333871"/>
          </a:xfrm>
          <a:prstGeom prst="rect">
            <a:avLst/>
          </a:prstGeom>
        </p:spPr>
        <p:txBody>
          <a:bodyPr spcFirstLastPara="1" wrap="square" lIns="91425" tIns="91425" rIns="837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498" name="Google Shape;498;p57"/>
          <p:cNvSpPr txBox="1">
            <a:spLocks noGrp="1"/>
          </p:cNvSpPr>
          <p:nvPr>
            <p:ph type="subTitle" idx="1"/>
          </p:nvPr>
        </p:nvSpPr>
        <p:spPr>
          <a:xfrm>
            <a:off x="723900" y="2615852"/>
            <a:ext cx="38481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story of Data</a:t>
            </a:r>
          </a:p>
        </p:txBody>
      </p:sp>
      <p:grpSp>
        <p:nvGrpSpPr>
          <p:cNvPr id="499" name="Google Shape;499;p57"/>
          <p:cNvGrpSpPr/>
          <p:nvPr/>
        </p:nvGrpSpPr>
        <p:grpSpPr>
          <a:xfrm>
            <a:off x="5181612" y="2524901"/>
            <a:ext cx="1731015" cy="1675636"/>
            <a:chOff x="5181612" y="2524901"/>
            <a:chExt cx="1731015" cy="1675636"/>
          </a:xfrm>
        </p:grpSpPr>
        <p:sp>
          <p:nvSpPr>
            <p:cNvPr id="500" name="Google Shape;500;p57"/>
            <p:cNvSpPr/>
            <p:nvPr/>
          </p:nvSpPr>
          <p:spPr>
            <a:xfrm>
              <a:off x="5181612" y="2527164"/>
              <a:ext cx="1364979" cy="1673373"/>
            </a:xfrm>
            <a:custGeom>
              <a:avLst/>
              <a:gdLst/>
              <a:ahLst/>
              <a:cxnLst/>
              <a:rect l="l" t="t" r="r" b="b"/>
              <a:pathLst>
                <a:path w="29553" h="36230" extrusionOk="0">
                  <a:moveTo>
                    <a:pt x="5117" y="1"/>
                  </a:moveTo>
                  <a:lnTo>
                    <a:pt x="4731" y="425"/>
                  </a:lnTo>
                  <a:lnTo>
                    <a:pt x="4369" y="875"/>
                  </a:lnTo>
                  <a:lnTo>
                    <a:pt x="4019" y="1324"/>
                  </a:lnTo>
                  <a:lnTo>
                    <a:pt x="3682" y="1786"/>
                  </a:lnTo>
                  <a:lnTo>
                    <a:pt x="3370" y="2260"/>
                  </a:lnTo>
                  <a:lnTo>
                    <a:pt x="3071" y="2747"/>
                  </a:lnTo>
                  <a:lnTo>
                    <a:pt x="2784" y="3246"/>
                  </a:lnTo>
                  <a:lnTo>
                    <a:pt x="2522" y="3745"/>
                  </a:lnTo>
                  <a:lnTo>
                    <a:pt x="2260" y="4257"/>
                  </a:lnTo>
                  <a:lnTo>
                    <a:pt x="2022" y="4781"/>
                  </a:lnTo>
                  <a:lnTo>
                    <a:pt x="1798" y="5305"/>
                  </a:lnTo>
                  <a:lnTo>
                    <a:pt x="1598" y="5841"/>
                  </a:lnTo>
                  <a:lnTo>
                    <a:pt x="1398" y="6378"/>
                  </a:lnTo>
                  <a:lnTo>
                    <a:pt x="1224" y="6927"/>
                  </a:lnTo>
                  <a:lnTo>
                    <a:pt x="1049" y="7476"/>
                  </a:lnTo>
                  <a:lnTo>
                    <a:pt x="899" y="8025"/>
                  </a:lnTo>
                  <a:lnTo>
                    <a:pt x="762" y="8587"/>
                  </a:lnTo>
                  <a:lnTo>
                    <a:pt x="625" y="9161"/>
                  </a:lnTo>
                  <a:lnTo>
                    <a:pt x="512" y="9735"/>
                  </a:lnTo>
                  <a:lnTo>
                    <a:pt x="413" y="10297"/>
                  </a:lnTo>
                  <a:lnTo>
                    <a:pt x="325" y="10883"/>
                  </a:lnTo>
                  <a:lnTo>
                    <a:pt x="238" y="11457"/>
                  </a:lnTo>
                  <a:lnTo>
                    <a:pt x="175" y="12044"/>
                  </a:lnTo>
                  <a:lnTo>
                    <a:pt x="125" y="12618"/>
                  </a:lnTo>
                  <a:lnTo>
                    <a:pt x="76" y="13205"/>
                  </a:lnTo>
                  <a:lnTo>
                    <a:pt x="38" y="13791"/>
                  </a:lnTo>
                  <a:lnTo>
                    <a:pt x="13" y="14378"/>
                  </a:lnTo>
                  <a:lnTo>
                    <a:pt x="1" y="14952"/>
                  </a:lnTo>
                  <a:lnTo>
                    <a:pt x="1" y="15538"/>
                  </a:lnTo>
                  <a:lnTo>
                    <a:pt x="1" y="16125"/>
                  </a:lnTo>
                  <a:lnTo>
                    <a:pt x="26" y="16699"/>
                  </a:lnTo>
                  <a:lnTo>
                    <a:pt x="51" y="17285"/>
                  </a:lnTo>
                  <a:lnTo>
                    <a:pt x="88" y="18034"/>
                  </a:lnTo>
                  <a:lnTo>
                    <a:pt x="150" y="18795"/>
                  </a:lnTo>
                  <a:lnTo>
                    <a:pt x="238" y="19544"/>
                  </a:lnTo>
                  <a:lnTo>
                    <a:pt x="338" y="20293"/>
                  </a:lnTo>
                  <a:lnTo>
                    <a:pt x="462" y="21042"/>
                  </a:lnTo>
                  <a:lnTo>
                    <a:pt x="537" y="21404"/>
                  </a:lnTo>
                  <a:lnTo>
                    <a:pt x="612" y="21778"/>
                  </a:lnTo>
                  <a:lnTo>
                    <a:pt x="700" y="22140"/>
                  </a:lnTo>
                  <a:lnTo>
                    <a:pt x="799" y="22502"/>
                  </a:lnTo>
                  <a:lnTo>
                    <a:pt x="912" y="22876"/>
                  </a:lnTo>
                  <a:lnTo>
                    <a:pt x="1024" y="23226"/>
                  </a:lnTo>
                  <a:lnTo>
                    <a:pt x="1149" y="23600"/>
                  </a:lnTo>
                  <a:lnTo>
                    <a:pt x="1286" y="23962"/>
                  </a:lnTo>
                  <a:lnTo>
                    <a:pt x="1423" y="24311"/>
                  </a:lnTo>
                  <a:lnTo>
                    <a:pt x="1573" y="24673"/>
                  </a:lnTo>
                  <a:lnTo>
                    <a:pt x="1735" y="25023"/>
                  </a:lnTo>
                  <a:lnTo>
                    <a:pt x="1910" y="25360"/>
                  </a:lnTo>
                  <a:lnTo>
                    <a:pt x="2085" y="25709"/>
                  </a:lnTo>
                  <a:lnTo>
                    <a:pt x="2272" y="26046"/>
                  </a:lnTo>
                  <a:lnTo>
                    <a:pt x="2472" y="26371"/>
                  </a:lnTo>
                  <a:lnTo>
                    <a:pt x="2671" y="26708"/>
                  </a:lnTo>
                  <a:lnTo>
                    <a:pt x="2884" y="27020"/>
                  </a:lnTo>
                  <a:lnTo>
                    <a:pt x="3096" y="27344"/>
                  </a:lnTo>
                  <a:lnTo>
                    <a:pt x="3320" y="27656"/>
                  </a:lnTo>
                  <a:lnTo>
                    <a:pt x="3557" y="27968"/>
                  </a:lnTo>
                  <a:lnTo>
                    <a:pt x="3795" y="28268"/>
                  </a:lnTo>
                  <a:lnTo>
                    <a:pt x="4044" y="28567"/>
                  </a:lnTo>
                  <a:lnTo>
                    <a:pt x="4294" y="28854"/>
                  </a:lnTo>
                  <a:lnTo>
                    <a:pt x="4556" y="29141"/>
                  </a:lnTo>
                  <a:lnTo>
                    <a:pt x="4818" y="29428"/>
                  </a:lnTo>
                  <a:lnTo>
                    <a:pt x="5092" y="29703"/>
                  </a:lnTo>
                  <a:lnTo>
                    <a:pt x="5367" y="29977"/>
                  </a:lnTo>
                  <a:lnTo>
                    <a:pt x="5642" y="30239"/>
                  </a:lnTo>
                  <a:lnTo>
                    <a:pt x="5941" y="30501"/>
                  </a:lnTo>
                  <a:lnTo>
                    <a:pt x="6228" y="30751"/>
                  </a:lnTo>
                  <a:lnTo>
                    <a:pt x="6528" y="31001"/>
                  </a:lnTo>
                  <a:lnTo>
                    <a:pt x="6827" y="31238"/>
                  </a:lnTo>
                  <a:lnTo>
                    <a:pt x="7139" y="31475"/>
                  </a:lnTo>
                  <a:lnTo>
                    <a:pt x="7451" y="31699"/>
                  </a:lnTo>
                  <a:lnTo>
                    <a:pt x="7776" y="31924"/>
                  </a:lnTo>
                  <a:lnTo>
                    <a:pt x="8088" y="32136"/>
                  </a:lnTo>
                  <a:lnTo>
                    <a:pt x="8425" y="32348"/>
                  </a:lnTo>
                  <a:lnTo>
                    <a:pt x="8749" y="32548"/>
                  </a:lnTo>
                  <a:lnTo>
                    <a:pt x="9236" y="32835"/>
                  </a:lnTo>
                  <a:lnTo>
                    <a:pt x="9785" y="33135"/>
                  </a:lnTo>
                  <a:lnTo>
                    <a:pt x="10396" y="33459"/>
                  </a:lnTo>
                  <a:lnTo>
                    <a:pt x="11045" y="33784"/>
                  </a:lnTo>
                  <a:lnTo>
                    <a:pt x="11757" y="34121"/>
                  </a:lnTo>
                  <a:lnTo>
                    <a:pt x="12493" y="34445"/>
                  </a:lnTo>
                  <a:lnTo>
                    <a:pt x="13279" y="34757"/>
                  </a:lnTo>
                  <a:lnTo>
                    <a:pt x="14103" y="35057"/>
                  </a:lnTo>
                  <a:lnTo>
                    <a:pt x="14527" y="35206"/>
                  </a:lnTo>
                  <a:lnTo>
                    <a:pt x="14951" y="35344"/>
                  </a:lnTo>
                  <a:lnTo>
                    <a:pt x="15388" y="35468"/>
                  </a:lnTo>
                  <a:lnTo>
                    <a:pt x="15825" y="35593"/>
                  </a:lnTo>
                  <a:lnTo>
                    <a:pt x="16274" y="35705"/>
                  </a:lnTo>
                  <a:lnTo>
                    <a:pt x="16724" y="35805"/>
                  </a:lnTo>
                  <a:lnTo>
                    <a:pt x="17185" y="35905"/>
                  </a:lnTo>
                  <a:lnTo>
                    <a:pt x="17647" y="35992"/>
                  </a:lnTo>
                  <a:lnTo>
                    <a:pt x="18109" y="36055"/>
                  </a:lnTo>
                  <a:lnTo>
                    <a:pt x="18571" y="36117"/>
                  </a:lnTo>
                  <a:lnTo>
                    <a:pt x="19045" y="36167"/>
                  </a:lnTo>
                  <a:lnTo>
                    <a:pt x="19519" y="36205"/>
                  </a:lnTo>
                  <a:lnTo>
                    <a:pt x="19993" y="36230"/>
                  </a:lnTo>
                  <a:lnTo>
                    <a:pt x="20468" y="36230"/>
                  </a:lnTo>
                  <a:lnTo>
                    <a:pt x="20942" y="36217"/>
                  </a:lnTo>
                  <a:lnTo>
                    <a:pt x="21416" y="36192"/>
                  </a:lnTo>
                  <a:lnTo>
                    <a:pt x="21828" y="36155"/>
                  </a:lnTo>
                  <a:lnTo>
                    <a:pt x="22240" y="36092"/>
                  </a:lnTo>
                  <a:lnTo>
                    <a:pt x="22639" y="36017"/>
                  </a:lnTo>
                  <a:lnTo>
                    <a:pt x="23038" y="35918"/>
                  </a:lnTo>
                  <a:lnTo>
                    <a:pt x="23425" y="35793"/>
                  </a:lnTo>
                  <a:lnTo>
                    <a:pt x="23800" y="35668"/>
                  </a:lnTo>
                  <a:lnTo>
                    <a:pt x="24174" y="35518"/>
                  </a:lnTo>
                  <a:lnTo>
                    <a:pt x="24536" y="35344"/>
                  </a:lnTo>
                  <a:lnTo>
                    <a:pt x="24885" y="35169"/>
                  </a:lnTo>
                  <a:lnTo>
                    <a:pt x="25222" y="34969"/>
                  </a:lnTo>
                  <a:lnTo>
                    <a:pt x="25559" y="34757"/>
                  </a:lnTo>
                  <a:lnTo>
                    <a:pt x="25884" y="34532"/>
                  </a:lnTo>
                  <a:lnTo>
                    <a:pt x="26183" y="34283"/>
                  </a:lnTo>
                  <a:lnTo>
                    <a:pt x="26483" y="34033"/>
                  </a:lnTo>
                  <a:lnTo>
                    <a:pt x="26770" y="33759"/>
                  </a:lnTo>
                  <a:lnTo>
                    <a:pt x="27044" y="33484"/>
                  </a:lnTo>
                  <a:lnTo>
                    <a:pt x="27319" y="33185"/>
                  </a:lnTo>
                  <a:lnTo>
                    <a:pt x="27569" y="32885"/>
                  </a:lnTo>
                  <a:lnTo>
                    <a:pt x="27806" y="32573"/>
                  </a:lnTo>
                  <a:lnTo>
                    <a:pt x="28018" y="32249"/>
                  </a:lnTo>
                  <a:lnTo>
                    <a:pt x="28230" y="31912"/>
                  </a:lnTo>
                  <a:lnTo>
                    <a:pt x="28430" y="31562"/>
                  </a:lnTo>
                  <a:lnTo>
                    <a:pt x="28604" y="31213"/>
                  </a:lnTo>
                  <a:lnTo>
                    <a:pt x="28767" y="30838"/>
                  </a:lnTo>
                  <a:lnTo>
                    <a:pt x="28916" y="30476"/>
                  </a:lnTo>
                  <a:lnTo>
                    <a:pt x="29054" y="30090"/>
                  </a:lnTo>
                  <a:lnTo>
                    <a:pt x="29166" y="29703"/>
                  </a:lnTo>
                  <a:lnTo>
                    <a:pt x="29266" y="29316"/>
                  </a:lnTo>
                  <a:lnTo>
                    <a:pt x="29353" y="28916"/>
                  </a:lnTo>
                  <a:lnTo>
                    <a:pt x="29416" y="28505"/>
                  </a:lnTo>
                  <a:lnTo>
                    <a:pt x="29465" y="28093"/>
                  </a:lnTo>
                  <a:lnTo>
                    <a:pt x="29490" y="27681"/>
                  </a:lnTo>
                  <a:lnTo>
                    <a:pt x="29515" y="27219"/>
                  </a:lnTo>
                  <a:lnTo>
                    <a:pt x="29540" y="26720"/>
                  </a:lnTo>
                  <a:lnTo>
                    <a:pt x="29553" y="26208"/>
                  </a:lnTo>
                  <a:lnTo>
                    <a:pt x="29553" y="25709"/>
                  </a:lnTo>
                  <a:lnTo>
                    <a:pt x="29528" y="25210"/>
                  </a:lnTo>
                  <a:lnTo>
                    <a:pt x="29490" y="24698"/>
                  </a:lnTo>
                  <a:lnTo>
                    <a:pt x="29441" y="24199"/>
                  </a:lnTo>
                  <a:lnTo>
                    <a:pt x="29366" y="23700"/>
                  </a:lnTo>
                  <a:lnTo>
                    <a:pt x="29278" y="23201"/>
                  </a:lnTo>
                  <a:lnTo>
                    <a:pt x="29166" y="22714"/>
                  </a:lnTo>
                  <a:lnTo>
                    <a:pt x="29041" y="22227"/>
                  </a:lnTo>
                  <a:lnTo>
                    <a:pt x="28904" y="21753"/>
                  </a:lnTo>
                  <a:lnTo>
                    <a:pt x="28729" y="21279"/>
                  </a:lnTo>
                  <a:lnTo>
                    <a:pt x="28554" y="20817"/>
                  </a:lnTo>
                  <a:lnTo>
                    <a:pt x="28342" y="20355"/>
                  </a:lnTo>
                  <a:lnTo>
                    <a:pt x="28118" y="19906"/>
                  </a:lnTo>
                  <a:lnTo>
                    <a:pt x="27868" y="19469"/>
                  </a:lnTo>
                  <a:lnTo>
                    <a:pt x="27693" y="19195"/>
                  </a:lnTo>
                  <a:lnTo>
                    <a:pt x="27506" y="18908"/>
                  </a:lnTo>
                  <a:lnTo>
                    <a:pt x="27319" y="18646"/>
                  </a:lnTo>
                  <a:lnTo>
                    <a:pt x="27107" y="18371"/>
                  </a:lnTo>
                  <a:lnTo>
                    <a:pt x="26907" y="18122"/>
                  </a:lnTo>
                  <a:lnTo>
                    <a:pt x="26695" y="17859"/>
                  </a:lnTo>
                  <a:lnTo>
                    <a:pt x="26470" y="17622"/>
                  </a:lnTo>
                  <a:lnTo>
                    <a:pt x="26233" y="17373"/>
                  </a:lnTo>
                  <a:lnTo>
                    <a:pt x="26009" y="17148"/>
                  </a:lnTo>
                  <a:lnTo>
                    <a:pt x="25759" y="16911"/>
                  </a:lnTo>
                  <a:lnTo>
                    <a:pt x="25522" y="16686"/>
                  </a:lnTo>
                  <a:lnTo>
                    <a:pt x="25260" y="16474"/>
                  </a:lnTo>
                  <a:lnTo>
                    <a:pt x="24748" y="16050"/>
                  </a:lnTo>
                  <a:lnTo>
                    <a:pt x="24211" y="15651"/>
                  </a:lnTo>
                  <a:lnTo>
                    <a:pt x="23650" y="15264"/>
                  </a:lnTo>
                  <a:lnTo>
                    <a:pt x="23088" y="14902"/>
                  </a:lnTo>
                  <a:lnTo>
                    <a:pt x="22502" y="14552"/>
                  </a:lnTo>
                  <a:lnTo>
                    <a:pt x="21915" y="14215"/>
                  </a:lnTo>
                  <a:lnTo>
                    <a:pt x="21316" y="13891"/>
                  </a:lnTo>
                  <a:lnTo>
                    <a:pt x="20717" y="13579"/>
                  </a:lnTo>
                  <a:lnTo>
                    <a:pt x="20106" y="13292"/>
                  </a:lnTo>
                  <a:lnTo>
                    <a:pt x="19494" y="13005"/>
                  </a:lnTo>
                  <a:lnTo>
                    <a:pt x="18271" y="12443"/>
                  </a:lnTo>
                  <a:lnTo>
                    <a:pt x="17036" y="11894"/>
                  </a:lnTo>
                  <a:lnTo>
                    <a:pt x="15800" y="11345"/>
                  </a:lnTo>
                  <a:lnTo>
                    <a:pt x="15189" y="11058"/>
                  </a:lnTo>
                  <a:lnTo>
                    <a:pt x="14590" y="10758"/>
                  </a:lnTo>
                  <a:lnTo>
                    <a:pt x="13978" y="10459"/>
                  </a:lnTo>
                  <a:lnTo>
                    <a:pt x="13391" y="10147"/>
                  </a:lnTo>
                  <a:lnTo>
                    <a:pt x="12805" y="9823"/>
                  </a:lnTo>
                  <a:lnTo>
                    <a:pt x="12231" y="9473"/>
                  </a:lnTo>
                  <a:lnTo>
                    <a:pt x="11669" y="9124"/>
                  </a:lnTo>
                  <a:lnTo>
                    <a:pt x="11120" y="8737"/>
                  </a:lnTo>
                  <a:lnTo>
                    <a:pt x="10584" y="8337"/>
                  </a:lnTo>
                  <a:lnTo>
                    <a:pt x="10059" y="7913"/>
                  </a:lnTo>
                  <a:lnTo>
                    <a:pt x="9623" y="7526"/>
                  </a:lnTo>
                  <a:lnTo>
                    <a:pt x="9186" y="7114"/>
                  </a:lnTo>
                  <a:lnTo>
                    <a:pt x="8774" y="6690"/>
                  </a:lnTo>
                  <a:lnTo>
                    <a:pt x="8375" y="6253"/>
                  </a:lnTo>
                  <a:lnTo>
                    <a:pt x="8000" y="5792"/>
                  </a:lnTo>
                  <a:lnTo>
                    <a:pt x="7638" y="5317"/>
                  </a:lnTo>
                  <a:lnTo>
                    <a:pt x="7301" y="4843"/>
                  </a:lnTo>
                  <a:lnTo>
                    <a:pt x="6977" y="4344"/>
                  </a:lnTo>
                  <a:lnTo>
                    <a:pt x="6665" y="3832"/>
                  </a:lnTo>
                  <a:lnTo>
                    <a:pt x="6390" y="3308"/>
                  </a:lnTo>
                  <a:lnTo>
                    <a:pt x="6116" y="2784"/>
                  </a:lnTo>
                  <a:lnTo>
                    <a:pt x="5879" y="2247"/>
                  </a:lnTo>
                  <a:lnTo>
                    <a:pt x="5654" y="1698"/>
                  </a:lnTo>
                  <a:lnTo>
                    <a:pt x="5454" y="1137"/>
                  </a:lnTo>
                  <a:lnTo>
                    <a:pt x="5267" y="575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7"/>
            <p:cNvSpPr/>
            <p:nvPr/>
          </p:nvSpPr>
          <p:spPr>
            <a:xfrm>
              <a:off x="5188540" y="2524901"/>
              <a:ext cx="1724087" cy="1588619"/>
            </a:xfrm>
            <a:custGeom>
              <a:avLst/>
              <a:gdLst/>
              <a:ahLst/>
              <a:cxnLst/>
              <a:rect l="l" t="t" r="r" b="b"/>
              <a:pathLst>
                <a:path w="37328" h="34395" extrusionOk="0">
                  <a:moveTo>
                    <a:pt x="4917" y="0"/>
                  </a:moveTo>
                  <a:lnTo>
                    <a:pt x="4868" y="587"/>
                  </a:lnTo>
                  <a:lnTo>
                    <a:pt x="4793" y="1273"/>
                  </a:lnTo>
                  <a:lnTo>
                    <a:pt x="4768" y="1722"/>
                  </a:lnTo>
                  <a:lnTo>
                    <a:pt x="4755" y="2221"/>
                  </a:lnTo>
                  <a:lnTo>
                    <a:pt x="4743" y="2783"/>
                  </a:lnTo>
                  <a:lnTo>
                    <a:pt x="4755" y="3395"/>
                  </a:lnTo>
                  <a:lnTo>
                    <a:pt x="4755" y="3731"/>
                  </a:lnTo>
                  <a:lnTo>
                    <a:pt x="4768" y="4068"/>
                  </a:lnTo>
                  <a:lnTo>
                    <a:pt x="4830" y="4792"/>
                  </a:lnTo>
                  <a:lnTo>
                    <a:pt x="4855" y="5167"/>
                  </a:lnTo>
                  <a:lnTo>
                    <a:pt x="4893" y="5554"/>
                  </a:lnTo>
                  <a:lnTo>
                    <a:pt x="4992" y="6365"/>
                  </a:lnTo>
                  <a:lnTo>
                    <a:pt x="5117" y="7213"/>
                  </a:lnTo>
                  <a:lnTo>
                    <a:pt x="5279" y="8099"/>
                  </a:lnTo>
                  <a:lnTo>
                    <a:pt x="5492" y="9010"/>
                  </a:lnTo>
                  <a:lnTo>
                    <a:pt x="5604" y="9485"/>
                  </a:lnTo>
                  <a:lnTo>
                    <a:pt x="5729" y="9959"/>
                  </a:lnTo>
                  <a:lnTo>
                    <a:pt x="5866" y="10446"/>
                  </a:lnTo>
                  <a:lnTo>
                    <a:pt x="6016" y="10932"/>
                  </a:lnTo>
                  <a:lnTo>
                    <a:pt x="6178" y="11431"/>
                  </a:lnTo>
                  <a:lnTo>
                    <a:pt x="6353" y="11918"/>
                  </a:lnTo>
                  <a:lnTo>
                    <a:pt x="6540" y="12417"/>
                  </a:lnTo>
                  <a:lnTo>
                    <a:pt x="6740" y="12929"/>
                  </a:lnTo>
                  <a:lnTo>
                    <a:pt x="6952" y="13441"/>
                  </a:lnTo>
                  <a:lnTo>
                    <a:pt x="7164" y="13940"/>
                  </a:lnTo>
                  <a:lnTo>
                    <a:pt x="7401" y="14452"/>
                  </a:lnTo>
                  <a:lnTo>
                    <a:pt x="7651" y="14963"/>
                  </a:lnTo>
                  <a:lnTo>
                    <a:pt x="7913" y="15475"/>
                  </a:lnTo>
                  <a:lnTo>
                    <a:pt x="8187" y="15987"/>
                  </a:lnTo>
                  <a:lnTo>
                    <a:pt x="8412" y="16386"/>
                  </a:lnTo>
                  <a:lnTo>
                    <a:pt x="8412" y="16398"/>
                  </a:lnTo>
                  <a:lnTo>
                    <a:pt x="8399" y="16411"/>
                  </a:lnTo>
                  <a:lnTo>
                    <a:pt x="8349" y="16411"/>
                  </a:lnTo>
                  <a:lnTo>
                    <a:pt x="8100" y="16386"/>
                  </a:lnTo>
                  <a:lnTo>
                    <a:pt x="7700" y="16311"/>
                  </a:lnTo>
                  <a:lnTo>
                    <a:pt x="7189" y="16199"/>
                  </a:lnTo>
                  <a:lnTo>
                    <a:pt x="6565" y="16036"/>
                  </a:lnTo>
                  <a:lnTo>
                    <a:pt x="5866" y="15849"/>
                  </a:lnTo>
                  <a:lnTo>
                    <a:pt x="5105" y="15612"/>
                  </a:lnTo>
                  <a:lnTo>
                    <a:pt x="4331" y="15350"/>
                  </a:lnTo>
                  <a:lnTo>
                    <a:pt x="3932" y="15213"/>
                  </a:lnTo>
                  <a:lnTo>
                    <a:pt x="3545" y="15063"/>
                  </a:lnTo>
                  <a:lnTo>
                    <a:pt x="3158" y="14913"/>
                  </a:lnTo>
                  <a:lnTo>
                    <a:pt x="2783" y="14751"/>
                  </a:lnTo>
                  <a:lnTo>
                    <a:pt x="2409" y="14576"/>
                  </a:lnTo>
                  <a:lnTo>
                    <a:pt x="2060" y="14402"/>
                  </a:lnTo>
                  <a:lnTo>
                    <a:pt x="1723" y="14227"/>
                  </a:lnTo>
                  <a:lnTo>
                    <a:pt x="1411" y="14040"/>
                  </a:lnTo>
                  <a:lnTo>
                    <a:pt x="1124" y="13853"/>
                  </a:lnTo>
                  <a:lnTo>
                    <a:pt x="849" y="13653"/>
                  </a:lnTo>
                  <a:lnTo>
                    <a:pt x="624" y="13453"/>
                  </a:lnTo>
                  <a:lnTo>
                    <a:pt x="412" y="13254"/>
                  </a:lnTo>
                  <a:lnTo>
                    <a:pt x="325" y="13141"/>
                  </a:lnTo>
                  <a:lnTo>
                    <a:pt x="250" y="13041"/>
                  </a:lnTo>
                  <a:lnTo>
                    <a:pt x="188" y="12942"/>
                  </a:lnTo>
                  <a:lnTo>
                    <a:pt x="125" y="12829"/>
                  </a:lnTo>
                  <a:lnTo>
                    <a:pt x="75" y="12729"/>
                  </a:lnTo>
                  <a:lnTo>
                    <a:pt x="38" y="12617"/>
                  </a:lnTo>
                  <a:lnTo>
                    <a:pt x="13" y="12517"/>
                  </a:lnTo>
                  <a:lnTo>
                    <a:pt x="0" y="12405"/>
                  </a:lnTo>
                  <a:lnTo>
                    <a:pt x="13" y="12617"/>
                  </a:lnTo>
                  <a:lnTo>
                    <a:pt x="38" y="12829"/>
                  </a:lnTo>
                  <a:lnTo>
                    <a:pt x="75" y="13029"/>
                  </a:lnTo>
                  <a:lnTo>
                    <a:pt x="125" y="13229"/>
                  </a:lnTo>
                  <a:lnTo>
                    <a:pt x="200" y="13416"/>
                  </a:lnTo>
                  <a:lnTo>
                    <a:pt x="275" y="13615"/>
                  </a:lnTo>
                  <a:lnTo>
                    <a:pt x="362" y="13803"/>
                  </a:lnTo>
                  <a:lnTo>
                    <a:pt x="462" y="13990"/>
                  </a:lnTo>
                  <a:lnTo>
                    <a:pt x="574" y="14165"/>
                  </a:lnTo>
                  <a:lnTo>
                    <a:pt x="699" y="14339"/>
                  </a:lnTo>
                  <a:lnTo>
                    <a:pt x="824" y="14514"/>
                  </a:lnTo>
                  <a:lnTo>
                    <a:pt x="961" y="14689"/>
                  </a:lnTo>
                  <a:lnTo>
                    <a:pt x="1111" y="14851"/>
                  </a:lnTo>
                  <a:lnTo>
                    <a:pt x="1273" y="15013"/>
                  </a:lnTo>
                  <a:lnTo>
                    <a:pt x="1436" y="15175"/>
                  </a:lnTo>
                  <a:lnTo>
                    <a:pt x="1610" y="15325"/>
                  </a:lnTo>
                  <a:lnTo>
                    <a:pt x="1985" y="15625"/>
                  </a:lnTo>
                  <a:lnTo>
                    <a:pt x="2372" y="15912"/>
                  </a:lnTo>
                  <a:lnTo>
                    <a:pt x="2783" y="16186"/>
                  </a:lnTo>
                  <a:lnTo>
                    <a:pt x="3220" y="16448"/>
                  </a:lnTo>
                  <a:lnTo>
                    <a:pt x="3669" y="16685"/>
                  </a:lnTo>
                  <a:lnTo>
                    <a:pt x="4119" y="16923"/>
                  </a:lnTo>
                  <a:lnTo>
                    <a:pt x="4593" y="17147"/>
                  </a:lnTo>
                  <a:lnTo>
                    <a:pt x="5055" y="17347"/>
                  </a:lnTo>
                  <a:lnTo>
                    <a:pt x="5529" y="17547"/>
                  </a:lnTo>
                  <a:lnTo>
                    <a:pt x="5991" y="17721"/>
                  </a:lnTo>
                  <a:lnTo>
                    <a:pt x="6452" y="17896"/>
                  </a:lnTo>
                  <a:lnTo>
                    <a:pt x="6902" y="18058"/>
                  </a:lnTo>
                  <a:lnTo>
                    <a:pt x="7750" y="18333"/>
                  </a:lnTo>
                  <a:lnTo>
                    <a:pt x="8524" y="18570"/>
                  </a:lnTo>
                  <a:lnTo>
                    <a:pt x="9685" y="18919"/>
                  </a:lnTo>
                  <a:lnTo>
                    <a:pt x="10034" y="19032"/>
                  </a:lnTo>
                  <a:lnTo>
                    <a:pt x="10134" y="19069"/>
                  </a:lnTo>
                  <a:lnTo>
                    <a:pt x="10184" y="19107"/>
                  </a:lnTo>
                  <a:lnTo>
                    <a:pt x="10508" y="19531"/>
                  </a:lnTo>
                  <a:lnTo>
                    <a:pt x="10845" y="19955"/>
                  </a:lnTo>
                  <a:lnTo>
                    <a:pt x="11232" y="20429"/>
                  </a:lnTo>
                  <a:lnTo>
                    <a:pt x="11632" y="20904"/>
                  </a:lnTo>
                  <a:lnTo>
                    <a:pt x="12043" y="21365"/>
                  </a:lnTo>
                  <a:lnTo>
                    <a:pt x="12455" y="21815"/>
                  </a:lnTo>
                  <a:lnTo>
                    <a:pt x="12892" y="22251"/>
                  </a:lnTo>
                  <a:lnTo>
                    <a:pt x="13329" y="22688"/>
                  </a:lnTo>
                  <a:lnTo>
                    <a:pt x="13766" y="23125"/>
                  </a:lnTo>
                  <a:lnTo>
                    <a:pt x="14215" y="23549"/>
                  </a:lnTo>
                  <a:lnTo>
                    <a:pt x="14664" y="23949"/>
                  </a:lnTo>
                  <a:lnTo>
                    <a:pt x="15126" y="24360"/>
                  </a:lnTo>
                  <a:lnTo>
                    <a:pt x="16062" y="25147"/>
                  </a:lnTo>
                  <a:lnTo>
                    <a:pt x="17010" y="25908"/>
                  </a:lnTo>
                  <a:lnTo>
                    <a:pt x="17946" y="26657"/>
                  </a:lnTo>
                  <a:lnTo>
                    <a:pt x="18396" y="26994"/>
                  </a:lnTo>
                  <a:lnTo>
                    <a:pt x="18832" y="27318"/>
                  </a:lnTo>
                  <a:lnTo>
                    <a:pt x="19269" y="27643"/>
                  </a:lnTo>
                  <a:lnTo>
                    <a:pt x="19719" y="27955"/>
                  </a:lnTo>
                  <a:lnTo>
                    <a:pt x="19731" y="27967"/>
                  </a:lnTo>
                  <a:lnTo>
                    <a:pt x="19719" y="27980"/>
                  </a:lnTo>
                  <a:lnTo>
                    <a:pt x="19669" y="28017"/>
                  </a:lnTo>
                  <a:lnTo>
                    <a:pt x="19569" y="28054"/>
                  </a:lnTo>
                  <a:lnTo>
                    <a:pt x="19419" y="28104"/>
                  </a:lnTo>
                  <a:lnTo>
                    <a:pt x="18970" y="28217"/>
                  </a:lnTo>
                  <a:lnTo>
                    <a:pt x="18358" y="28342"/>
                  </a:lnTo>
                  <a:lnTo>
                    <a:pt x="17597" y="28479"/>
                  </a:lnTo>
                  <a:lnTo>
                    <a:pt x="16686" y="28629"/>
                  </a:lnTo>
                  <a:lnTo>
                    <a:pt x="15675" y="28778"/>
                  </a:lnTo>
                  <a:lnTo>
                    <a:pt x="14564" y="28928"/>
                  </a:lnTo>
                  <a:lnTo>
                    <a:pt x="13379" y="29053"/>
                  </a:lnTo>
                  <a:lnTo>
                    <a:pt x="12118" y="29178"/>
                  </a:lnTo>
                  <a:lnTo>
                    <a:pt x="10833" y="29265"/>
                  </a:lnTo>
                  <a:lnTo>
                    <a:pt x="10171" y="29302"/>
                  </a:lnTo>
                  <a:lnTo>
                    <a:pt x="9523" y="29327"/>
                  </a:lnTo>
                  <a:lnTo>
                    <a:pt x="8861" y="29352"/>
                  </a:lnTo>
                  <a:lnTo>
                    <a:pt x="8200" y="29365"/>
                  </a:lnTo>
                  <a:lnTo>
                    <a:pt x="7551" y="29365"/>
                  </a:lnTo>
                  <a:lnTo>
                    <a:pt x="6902" y="29352"/>
                  </a:lnTo>
                  <a:lnTo>
                    <a:pt x="6253" y="29340"/>
                  </a:lnTo>
                  <a:lnTo>
                    <a:pt x="5629" y="29302"/>
                  </a:lnTo>
                  <a:lnTo>
                    <a:pt x="5005" y="29253"/>
                  </a:lnTo>
                  <a:lnTo>
                    <a:pt x="4406" y="29203"/>
                  </a:lnTo>
                  <a:lnTo>
                    <a:pt x="4830" y="29365"/>
                  </a:lnTo>
                  <a:lnTo>
                    <a:pt x="5267" y="29515"/>
                  </a:lnTo>
                  <a:lnTo>
                    <a:pt x="5691" y="29664"/>
                  </a:lnTo>
                  <a:lnTo>
                    <a:pt x="6128" y="29802"/>
                  </a:lnTo>
                  <a:lnTo>
                    <a:pt x="6552" y="29926"/>
                  </a:lnTo>
                  <a:lnTo>
                    <a:pt x="6977" y="30051"/>
                  </a:lnTo>
                  <a:lnTo>
                    <a:pt x="7401" y="30164"/>
                  </a:lnTo>
                  <a:lnTo>
                    <a:pt x="7825" y="30263"/>
                  </a:lnTo>
                  <a:lnTo>
                    <a:pt x="8649" y="30438"/>
                  </a:lnTo>
                  <a:lnTo>
                    <a:pt x="9485" y="30588"/>
                  </a:lnTo>
                  <a:lnTo>
                    <a:pt x="10296" y="30713"/>
                  </a:lnTo>
                  <a:lnTo>
                    <a:pt x="11095" y="30812"/>
                  </a:lnTo>
                  <a:lnTo>
                    <a:pt x="11881" y="30875"/>
                  </a:lnTo>
                  <a:lnTo>
                    <a:pt x="12655" y="30925"/>
                  </a:lnTo>
                  <a:lnTo>
                    <a:pt x="13404" y="30950"/>
                  </a:lnTo>
                  <a:lnTo>
                    <a:pt x="14128" y="30950"/>
                  </a:lnTo>
                  <a:lnTo>
                    <a:pt x="14851" y="30937"/>
                  </a:lnTo>
                  <a:lnTo>
                    <a:pt x="15538" y="30912"/>
                  </a:lnTo>
                  <a:lnTo>
                    <a:pt x="16199" y="30862"/>
                  </a:lnTo>
                  <a:lnTo>
                    <a:pt x="16848" y="30812"/>
                  </a:lnTo>
                  <a:lnTo>
                    <a:pt x="17460" y="30750"/>
                  </a:lnTo>
                  <a:lnTo>
                    <a:pt x="18046" y="30675"/>
                  </a:lnTo>
                  <a:lnTo>
                    <a:pt x="18608" y="30588"/>
                  </a:lnTo>
                  <a:lnTo>
                    <a:pt x="19132" y="30513"/>
                  </a:lnTo>
                  <a:lnTo>
                    <a:pt x="19631" y="30426"/>
                  </a:lnTo>
                  <a:lnTo>
                    <a:pt x="20093" y="30326"/>
                  </a:lnTo>
                  <a:lnTo>
                    <a:pt x="20917" y="30164"/>
                  </a:lnTo>
                  <a:lnTo>
                    <a:pt x="21578" y="30001"/>
                  </a:lnTo>
                  <a:lnTo>
                    <a:pt x="22090" y="29889"/>
                  </a:lnTo>
                  <a:lnTo>
                    <a:pt x="22414" y="29814"/>
                  </a:lnTo>
                  <a:lnTo>
                    <a:pt x="22514" y="29802"/>
                  </a:lnTo>
                  <a:lnTo>
                    <a:pt x="22564" y="29802"/>
                  </a:lnTo>
                  <a:lnTo>
                    <a:pt x="23350" y="30263"/>
                  </a:lnTo>
                  <a:lnTo>
                    <a:pt x="24136" y="30700"/>
                  </a:lnTo>
                  <a:lnTo>
                    <a:pt x="24923" y="31112"/>
                  </a:lnTo>
                  <a:lnTo>
                    <a:pt x="25696" y="31486"/>
                  </a:lnTo>
                  <a:lnTo>
                    <a:pt x="26158" y="31724"/>
                  </a:lnTo>
                  <a:lnTo>
                    <a:pt x="26632" y="31936"/>
                  </a:lnTo>
                  <a:lnTo>
                    <a:pt x="27094" y="32135"/>
                  </a:lnTo>
                  <a:lnTo>
                    <a:pt x="27556" y="32335"/>
                  </a:lnTo>
                  <a:lnTo>
                    <a:pt x="28018" y="32510"/>
                  </a:lnTo>
                  <a:lnTo>
                    <a:pt x="28467" y="32684"/>
                  </a:lnTo>
                  <a:lnTo>
                    <a:pt x="29353" y="32996"/>
                  </a:lnTo>
                  <a:lnTo>
                    <a:pt x="29790" y="33146"/>
                  </a:lnTo>
                  <a:lnTo>
                    <a:pt x="30214" y="33283"/>
                  </a:lnTo>
                  <a:lnTo>
                    <a:pt x="31038" y="33521"/>
                  </a:lnTo>
                  <a:lnTo>
                    <a:pt x="31824" y="33720"/>
                  </a:lnTo>
                  <a:lnTo>
                    <a:pt x="32573" y="33895"/>
                  </a:lnTo>
                  <a:lnTo>
                    <a:pt x="32935" y="33970"/>
                  </a:lnTo>
                  <a:lnTo>
                    <a:pt x="33284" y="34032"/>
                  </a:lnTo>
                  <a:lnTo>
                    <a:pt x="33945" y="34132"/>
                  </a:lnTo>
                  <a:lnTo>
                    <a:pt x="34257" y="34182"/>
                  </a:lnTo>
                  <a:lnTo>
                    <a:pt x="34557" y="34232"/>
                  </a:lnTo>
                  <a:lnTo>
                    <a:pt x="35106" y="34282"/>
                  </a:lnTo>
                  <a:lnTo>
                    <a:pt x="35605" y="34332"/>
                  </a:lnTo>
                  <a:lnTo>
                    <a:pt x="36055" y="34357"/>
                  </a:lnTo>
                  <a:lnTo>
                    <a:pt x="36753" y="34382"/>
                  </a:lnTo>
                  <a:lnTo>
                    <a:pt x="37328" y="34394"/>
                  </a:lnTo>
                  <a:lnTo>
                    <a:pt x="36766" y="34282"/>
                  </a:lnTo>
                  <a:lnTo>
                    <a:pt x="36080" y="34132"/>
                  </a:lnTo>
                  <a:lnTo>
                    <a:pt x="35655" y="34032"/>
                  </a:lnTo>
                  <a:lnTo>
                    <a:pt x="35181" y="33907"/>
                  </a:lnTo>
                  <a:lnTo>
                    <a:pt x="34644" y="33770"/>
                  </a:lnTo>
                  <a:lnTo>
                    <a:pt x="34357" y="33695"/>
                  </a:lnTo>
                  <a:lnTo>
                    <a:pt x="34058" y="33608"/>
                  </a:lnTo>
                  <a:lnTo>
                    <a:pt x="33434" y="33408"/>
                  </a:lnTo>
                  <a:lnTo>
                    <a:pt x="33109" y="33308"/>
                  </a:lnTo>
                  <a:lnTo>
                    <a:pt x="32772" y="33196"/>
                  </a:lnTo>
                  <a:lnTo>
                    <a:pt x="32061" y="32947"/>
                  </a:lnTo>
                  <a:lnTo>
                    <a:pt x="31699" y="32809"/>
                  </a:lnTo>
                  <a:lnTo>
                    <a:pt x="31325" y="32647"/>
                  </a:lnTo>
                  <a:lnTo>
                    <a:pt x="30938" y="32497"/>
                  </a:lnTo>
                  <a:lnTo>
                    <a:pt x="30551" y="32335"/>
                  </a:lnTo>
                  <a:lnTo>
                    <a:pt x="29752" y="31986"/>
                  </a:lnTo>
                  <a:lnTo>
                    <a:pt x="28929" y="31599"/>
                  </a:lnTo>
                  <a:lnTo>
                    <a:pt x="28092" y="31187"/>
                  </a:lnTo>
                  <a:lnTo>
                    <a:pt x="27231" y="30725"/>
                  </a:lnTo>
                  <a:lnTo>
                    <a:pt x="26358" y="30238"/>
                  </a:lnTo>
                  <a:lnTo>
                    <a:pt x="25459" y="29714"/>
                  </a:lnTo>
                  <a:lnTo>
                    <a:pt x="24561" y="29165"/>
                  </a:lnTo>
                  <a:lnTo>
                    <a:pt x="23662" y="28566"/>
                  </a:lnTo>
                  <a:lnTo>
                    <a:pt x="22751" y="27955"/>
                  </a:lnTo>
                  <a:lnTo>
                    <a:pt x="22289" y="27643"/>
                  </a:lnTo>
                  <a:lnTo>
                    <a:pt x="21828" y="27306"/>
                  </a:lnTo>
                  <a:lnTo>
                    <a:pt x="20917" y="26632"/>
                  </a:lnTo>
                  <a:lnTo>
                    <a:pt x="20006" y="25933"/>
                  </a:lnTo>
                  <a:lnTo>
                    <a:pt x="19095" y="25222"/>
                  </a:lnTo>
                  <a:lnTo>
                    <a:pt x="18046" y="24373"/>
                  </a:lnTo>
                  <a:lnTo>
                    <a:pt x="17035" y="23512"/>
                  </a:lnTo>
                  <a:lnTo>
                    <a:pt x="16998" y="23462"/>
                  </a:lnTo>
                  <a:lnTo>
                    <a:pt x="16973" y="23387"/>
                  </a:lnTo>
                  <a:lnTo>
                    <a:pt x="16960" y="23275"/>
                  </a:lnTo>
                  <a:lnTo>
                    <a:pt x="16936" y="23137"/>
                  </a:lnTo>
                  <a:lnTo>
                    <a:pt x="16911" y="22776"/>
                  </a:lnTo>
                  <a:lnTo>
                    <a:pt x="16873" y="22289"/>
                  </a:lnTo>
                  <a:lnTo>
                    <a:pt x="16823" y="21702"/>
                  </a:lnTo>
                  <a:lnTo>
                    <a:pt x="16748" y="21003"/>
                  </a:lnTo>
                  <a:lnTo>
                    <a:pt x="16648" y="20217"/>
                  </a:lnTo>
                  <a:lnTo>
                    <a:pt x="16586" y="19793"/>
                  </a:lnTo>
                  <a:lnTo>
                    <a:pt x="16511" y="19344"/>
                  </a:lnTo>
                  <a:lnTo>
                    <a:pt x="16424" y="18882"/>
                  </a:lnTo>
                  <a:lnTo>
                    <a:pt x="16324" y="18395"/>
                  </a:lnTo>
                  <a:lnTo>
                    <a:pt x="16212" y="17883"/>
                  </a:lnTo>
                  <a:lnTo>
                    <a:pt x="16074" y="17359"/>
                  </a:lnTo>
                  <a:lnTo>
                    <a:pt x="15937" y="16823"/>
                  </a:lnTo>
                  <a:lnTo>
                    <a:pt x="15775" y="16261"/>
                  </a:lnTo>
                  <a:lnTo>
                    <a:pt x="15588" y="15700"/>
                  </a:lnTo>
                  <a:lnTo>
                    <a:pt x="15388" y="15113"/>
                  </a:lnTo>
                  <a:lnTo>
                    <a:pt x="15163" y="14514"/>
                  </a:lnTo>
                  <a:lnTo>
                    <a:pt x="14914" y="13902"/>
                  </a:lnTo>
                  <a:lnTo>
                    <a:pt x="14639" y="13278"/>
                  </a:lnTo>
                  <a:lnTo>
                    <a:pt x="14352" y="12642"/>
                  </a:lnTo>
                  <a:lnTo>
                    <a:pt x="14028" y="11993"/>
                  </a:lnTo>
                  <a:lnTo>
                    <a:pt x="13678" y="11344"/>
                  </a:lnTo>
                  <a:lnTo>
                    <a:pt x="13304" y="10683"/>
                  </a:lnTo>
                  <a:lnTo>
                    <a:pt x="12905" y="10009"/>
                  </a:lnTo>
                  <a:lnTo>
                    <a:pt x="13142" y="10758"/>
                  </a:lnTo>
                  <a:lnTo>
                    <a:pt x="13366" y="11481"/>
                  </a:lnTo>
                  <a:lnTo>
                    <a:pt x="13566" y="12180"/>
                  </a:lnTo>
                  <a:lnTo>
                    <a:pt x="13753" y="12842"/>
                  </a:lnTo>
                  <a:lnTo>
                    <a:pt x="13915" y="13491"/>
                  </a:lnTo>
                  <a:lnTo>
                    <a:pt x="14078" y="14102"/>
                  </a:lnTo>
                  <a:lnTo>
                    <a:pt x="14202" y="14689"/>
                  </a:lnTo>
                  <a:lnTo>
                    <a:pt x="14327" y="15263"/>
                  </a:lnTo>
                  <a:lnTo>
                    <a:pt x="14440" y="15799"/>
                  </a:lnTo>
                  <a:lnTo>
                    <a:pt x="14539" y="16299"/>
                  </a:lnTo>
                  <a:lnTo>
                    <a:pt x="14614" y="16785"/>
                  </a:lnTo>
                  <a:lnTo>
                    <a:pt x="14689" y="17247"/>
                  </a:lnTo>
                  <a:lnTo>
                    <a:pt x="14752" y="17684"/>
                  </a:lnTo>
                  <a:lnTo>
                    <a:pt x="14801" y="18096"/>
                  </a:lnTo>
                  <a:lnTo>
                    <a:pt x="14864" y="18832"/>
                  </a:lnTo>
                  <a:lnTo>
                    <a:pt x="14901" y="19481"/>
                  </a:lnTo>
                  <a:lnTo>
                    <a:pt x="14901" y="20030"/>
                  </a:lnTo>
                  <a:lnTo>
                    <a:pt x="14889" y="20479"/>
                  </a:lnTo>
                  <a:lnTo>
                    <a:pt x="14851" y="20829"/>
                  </a:lnTo>
                  <a:lnTo>
                    <a:pt x="14801" y="21091"/>
                  </a:lnTo>
                  <a:lnTo>
                    <a:pt x="14777" y="21191"/>
                  </a:lnTo>
                  <a:lnTo>
                    <a:pt x="14739" y="21266"/>
                  </a:lnTo>
                  <a:lnTo>
                    <a:pt x="14714" y="21315"/>
                  </a:lnTo>
                  <a:lnTo>
                    <a:pt x="14689" y="21353"/>
                  </a:lnTo>
                  <a:lnTo>
                    <a:pt x="14652" y="21353"/>
                  </a:lnTo>
                  <a:lnTo>
                    <a:pt x="14627" y="21340"/>
                  </a:lnTo>
                  <a:lnTo>
                    <a:pt x="14003" y="20729"/>
                  </a:lnTo>
                  <a:lnTo>
                    <a:pt x="13391" y="20105"/>
                  </a:lnTo>
                  <a:lnTo>
                    <a:pt x="12817" y="19456"/>
                  </a:lnTo>
                  <a:lnTo>
                    <a:pt x="12530" y="19131"/>
                  </a:lnTo>
                  <a:lnTo>
                    <a:pt x="12256" y="18795"/>
                  </a:lnTo>
                  <a:lnTo>
                    <a:pt x="11894" y="18358"/>
                  </a:lnTo>
                  <a:lnTo>
                    <a:pt x="11544" y="17908"/>
                  </a:lnTo>
                  <a:lnTo>
                    <a:pt x="11195" y="17459"/>
                  </a:lnTo>
                  <a:lnTo>
                    <a:pt x="10858" y="16997"/>
                  </a:lnTo>
                  <a:lnTo>
                    <a:pt x="10533" y="16548"/>
                  </a:lnTo>
                  <a:lnTo>
                    <a:pt x="10221" y="16086"/>
                  </a:lnTo>
                  <a:lnTo>
                    <a:pt x="9909" y="15625"/>
                  </a:lnTo>
                  <a:lnTo>
                    <a:pt x="9622" y="15150"/>
                  </a:lnTo>
                  <a:lnTo>
                    <a:pt x="9348" y="14676"/>
                  </a:lnTo>
                  <a:lnTo>
                    <a:pt x="9073" y="14214"/>
                  </a:lnTo>
                  <a:lnTo>
                    <a:pt x="8811" y="13740"/>
                  </a:lnTo>
                  <a:lnTo>
                    <a:pt x="8562" y="13266"/>
                  </a:lnTo>
                  <a:lnTo>
                    <a:pt x="8324" y="12804"/>
                  </a:lnTo>
                  <a:lnTo>
                    <a:pt x="8100" y="12330"/>
                  </a:lnTo>
                  <a:lnTo>
                    <a:pt x="7875" y="11868"/>
                  </a:lnTo>
                  <a:lnTo>
                    <a:pt x="7663" y="11407"/>
                  </a:lnTo>
                  <a:lnTo>
                    <a:pt x="7463" y="10945"/>
                  </a:lnTo>
                  <a:lnTo>
                    <a:pt x="7276" y="10483"/>
                  </a:lnTo>
                  <a:lnTo>
                    <a:pt x="7101" y="10021"/>
                  </a:lnTo>
                  <a:lnTo>
                    <a:pt x="6927" y="9572"/>
                  </a:lnTo>
                  <a:lnTo>
                    <a:pt x="6615" y="8686"/>
                  </a:lnTo>
                  <a:lnTo>
                    <a:pt x="6328" y="7825"/>
                  </a:lnTo>
                  <a:lnTo>
                    <a:pt x="6091" y="6989"/>
                  </a:lnTo>
                  <a:lnTo>
                    <a:pt x="5878" y="6190"/>
                  </a:lnTo>
                  <a:lnTo>
                    <a:pt x="5691" y="5416"/>
                  </a:lnTo>
                  <a:lnTo>
                    <a:pt x="5616" y="5054"/>
                  </a:lnTo>
                  <a:lnTo>
                    <a:pt x="5541" y="4692"/>
                  </a:lnTo>
                  <a:lnTo>
                    <a:pt x="5467" y="4343"/>
                  </a:lnTo>
                  <a:lnTo>
                    <a:pt x="5404" y="3994"/>
                  </a:lnTo>
                  <a:lnTo>
                    <a:pt x="5304" y="3345"/>
                  </a:lnTo>
                  <a:lnTo>
                    <a:pt x="5205" y="2758"/>
                  </a:lnTo>
                  <a:lnTo>
                    <a:pt x="5130" y="2209"/>
                  </a:lnTo>
                  <a:lnTo>
                    <a:pt x="5030" y="1273"/>
                  </a:lnTo>
                  <a:lnTo>
                    <a:pt x="4967" y="587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57"/>
          <p:cNvGrpSpPr/>
          <p:nvPr/>
        </p:nvGrpSpPr>
        <p:grpSpPr>
          <a:xfrm>
            <a:off x="6270637" y="1366544"/>
            <a:ext cx="1207599" cy="2454061"/>
            <a:chOff x="6270354" y="1656871"/>
            <a:chExt cx="1064714" cy="2163884"/>
          </a:xfrm>
        </p:grpSpPr>
        <p:sp>
          <p:nvSpPr>
            <p:cNvPr id="503" name="Google Shape;503;p57"/>
            <p:cNvSpPr/>
            <p:nvPr/>
          </p:nvSpPr>
          <p:spPr>
            <a:xfrm>
              <a:off x="6270354" y="1656871"/>
              <a:ext cx="1064714" cy="2163884"/>
            </a:xfrm>
            <a:custGeom>
              <a:avLst/>
              <a:gdLst/>
              <a:ahLst/>
              <a:cxnLst/>
              <a:rect l="l" t="t" r="r" b="b"/>
              <a:pathLst>
                <a:path w="23052" h="46850" extrusionOk="0">
                  <a:moveTo>
                    <a:pt x="11520" y="1"/>
                  </a:moveTo>
                  <a:lnTo>
                    <a:pt x="10933" y="13"/>
                  </a:lnTo>
                  <a:lnTo>
                    <a:pt x="10347" y="26"/>
                  </a:lnTo>
                  <a:lnTo>
                    <a:pt x="9760" y="63"/>
                  </a:lnTo>
                  <a:lnTo>
                    <a:pt x="9186" y="113"/>
                  </a:lnTo>
                  <a:lnTo>
                    <a:pt x="8637" y="176"/>
                  </a:lnTo>
                  <a:lnTo>
                    <a:pt x="8088" y="238"/>
                  </a:lnTo>
                  <a:lnTo>
                    <a:pt x="7551" y="325"/>
                  </a:lnTo>
                  <a:lnTo>
                    <a:pt x="7027" y="425"/>
                  </a:lnTo>
                  <a:lnTo>
                    <a:pt x="6515" y="525"/>
                  </a:lnTo>
                  <a:lnTo>
                    <a:pt x="6016" y="650"/>
                  </a:lnTo>
                  <a:lnTo>
                    <a:pt x="5529" y="775"/>
                  </a:lnTo>
                  <a:lnTo>
                    <a:pt x="5068" y="912"/>
                  </a:lnTo>
                  <a:lnTo>
                    <a:pt x="4618" y="1062"/>
                  </a:lnTo>
                  <a:lnTo>
                    <a:pt x="4182" y="1224"/>
                  </a:lnTo>
                  <a:lnTo>
                    <a:pt x="3757" y="1386"/>
                  </a:lnTo>
                  <a:lnTo>
                    <a:pt x="3358" y="1561"/>
                  </a:lnTo>
                  <a:lnTo>
                    <a:pt x="2984" y="1748"/>
                  </a:lnTo>
                  <a:lnTo>
                    <a:pt x="2622" y="1935"/>
                  </a:lnTo>
                  <a:lnTo>
                    <a:pt x="2285" y="2147"/>
                  </a:lnTo>
                  <a:lnTo>
                    <a:pt x="1960" y="2347"/>
                  </a:lnTo>
                  <a:lnTo>
                    <a:pt x="1661" y="2572"/>
                  </a:lnTo>
                  <a:lnTo>
                    <a:pt x="1386" y="2796"/>
                  </a:lnTo>
                  <a:lnTo>
                    <a:pt x="1136" y="3021"/>
                  </a:lnTo>
                  <a:lnTo>
                    <a:pt x="899" y="3258"/>
                  </a:lnTo>
                  <a:lnTo>
                    <a:pt x="700" y="3495"/>
                  </a:lnTo>
                  <a:lnTo>
                    <a:pt x="512" y="3745"/>
                  </a:lnTo>
                  <a:lnTo>
                    <a:pt x="363" y="3994"/>
                  </a:lnTo>
                  <a:lnTo>
                    <a:pt x="238" y="4256"/>
                  </a:lnTo>
                  <a:lnTo>
                    <a:pt x="138" y="4519"/>
                  </a:lnTo>
                  <a:lnTo>
                    <a:pt x="63" y="4781"/>
                  </a:lnTo>
                  <a:lnTo>
                    <a:pt x="13" y="5055"/>
                  </a:lnTo>
                  <a:lnTo>
                    <a:pt x="1" y="5330"/>
                  </a:lnTo>
                  <a:lnTo>
                    <a:pt x="1" y="41533"/>
                  </a:lnTo>
                  <a:lnTo>
                    <a:pt x="13" y="41808"/>
                  </a:lnTo>
                  <a:lnTo>
                    <a:pt x="63" y="42070"/>
                  </a:lnTo>
                  <a:lnTo>
                    <a:pt x="138" y="42345"/>
                  </a:lnTo>
                  <a:lnTo>
                    <a:pt x="238" y="42607"/>
                  </a:lnTo>
                  <a:lnTo>
                    <a:pt x="363" y="42856"/>
                  </a:lnTo>
                  <a:lnTo>
                    <a:pt x="512" y="43118"/>
                  </a:lnTo>
                  <a:lnTo>
                    <a:pt x="700" y="43355"/>
                  </a:lnTo>
                  <a:lnTo>
                    <a:pt x="899" y="43605"/>
                  </a:lnTo>
                  <a:lnTo>
                    <a:pt x="1136" y="43842"/>
                  </a:lnTo>
                  <a:lnTo>
                    <a:pt x="1386" y="44067"/>
                  </a:lnTo>
                  <a:lnTo>
                    <a:pt x="1661" y="44291"/>
                  </a:lnTo>
                  <a:lnTo>
                    <a:pt x="1960" y="44504"/>
                  </a:lnTo>
                  <a:lnTo>
                    <a:pt x="2285" y="44716"/>
                  </a:lnTo>
                  <a:lnTo>
                    <a:pt x="2622" y="44915"/>
                  </a:lnTo>
                  <a:lnTo>
                    <a:pt x="2984" y="45115"/>
                  </a:lnTo>
                  <a:lnTo>
                    <a:pt x="3358" y="45290"/>
                  </a:lnTo>
                  <a:lnTo>
                    <a:pt x="3757" y="45477"/>
                  </a:lnTo>
                  <a:lnTo>
                    <a:pt x="4182" y="45639"/>
                  </a:lnTo>
                  <a:lnTo>
                    <a:pt x="4618" y="45801"/>
                  </a:lnTo>
                  <a:lnTo>
                    <a:pt x="5068" y="45951"/>
                  </a:lnTo>
                  <a:lnTo>
                    <a:pt x="5529" y="46088"/>
                  </a:lnTo>
                  <a:lnTo>
                    <a:pt x="6016" y="46213"/>
                  </a:lnTo>
                  <a:lnTo>
                    <a:pt x="6515" y="46326"/>
                  </a:lnTo>
                  <a:lnTo>
                    <a:pt x="7027" y="46438"/>
                  </a:lnTo>
                  <a:lnTo>
                    <a:pt x="7551" y="46538"/>
                  </a:lnTo>
                  <a:lnTo>
                    <a:pt x="8088" y="46613"/>
                  </a:lnTo>
                  <a:lnTo>
                    <a:pt x="8637" y="46688"/>
                  </a:lnTo>
                  <a:lnTo>
                    <a:pt x="9186" y="46750"/>
                  </a:lnTo>
                  <a:lnTo>
                    <a:pt x="9760" y="46800"/>
                  </a:lnTo>
                  <a:lnTo>
                    <a:pt x="10347" y="46825"/>
                  </a:lnTo>
                  <a:lnTo>
                    <a:pt x="10933" y="46850"/>
                  </a:lnTo>
                  <a:lnTo>
                    <a:pt x="12119" y="46850"/>
                  </a:lnTo>
                  <a:lnTo>
                    <a:pt x="12705" y="46825"/>
                  </a:lnTo>
                  <a:lnTo>
                    <a:pt x="13292" y="46800"/>
                  </a:lnTo>
                  <a:lnTo>
                    <a:pt x="13853" y="46750"/>
                  </a:lnTo>
                  <a:lnTo>
                    <a:pt x="14415" y="46688"/>
                  </a:lnTo>
                  <a:lnTo>
                    <a:pt x="14964" y="46613"/>
                  </a:lnTo>
                  <a:lnTo>
                    <a:pt x="15501" y="46538"/>
                  </a:lnTo>
                  <a:lnTo>
                    <a:pt x="16025" y="46438"/>
                  </a:lnTo>
                  <a:lnTo>
                    <a:pt x="16537" y="46326"/>
                  </a:lnTo>
                  <a:lnTo>
                    <a:pt x="17036" y="46213"/>
                  </a:lnTo>
                  <a:lnTo>
                    <a:pt x="17522" y="46088"/>
                  </a:lnTo>
                  <a:lnTo>
                    <a:pt x="17984" y="45951"/>
                  </a:lnTo>
                  <a:lnTo>
                    <a:pt x="18433" y="45801"/>
                  </a:lnTo>
                  <a:lnTo>
                    <a:pt x="18870" y="45639"/>
                  </a:lnTo>
                  <a:lnTo>
                    <a:pt x="19282" y="45477"/>
                  </a:lnTo>
                  <a:lnTo>
                    <a:pt x="19681" y="45290"/>
                  </a:lnTo>
                  <a:lnTo>
                    <a:pt x="20068" y="45115"/>
                  </a:lnTo>
                  <a:lnTo>
                    <a:pt x="20430" y="44915"/>
                  </a:lnTo>
                  <a:lnTo>
                    <a:pt x="20767" y="44716"/>
                  </a:lnTo>
                  <a:lnTo>
                    <a:pt x="21092" y="44504"/>
                  </a:lnTo>
                  <a:lnTo>
                    <a:pt x="21391" y="44291"/>
                  </a:lnTo>
                  <a:lnTo>
                    <a:pt x="21666" y="44067"/>
                  </a:lnTo>
                  <a:lnTo>
                    <a:pt x="21915" y="43842"/>
                  </a:lnTo>
                  <a:lnTo>
                    <a:pt x="22152" y="43605"/>
                  </a:lnTo>
                  <a:lnTo>
                    <a:pt x="22352" y="43355"/>
                  </a:lnTo>
                  <a:lnTo>
                    <a:pt x="22539" y="43118"/>
                  </a:lnTo>
                  <a:lnTo>
                    <a:pt x="22689" y="42856"/>
                  </a:lnTo>
                  <a:lnTo>
                    <a:pt x="22814" y="42607"/>
                  </a:lnTo>
                  <a:lnTo>
                    <a:pt x="22914" y="42345"/>
                  </a:lnTo>
                  <a:lnTo>
                    <a:pt x="22989" y="42070"/>
                  </a:lnTo>
                  <a:lnTo>
                    <a:pt x="23039" y="41808"/>
                  </a:lnTo>
                  <a:lnTo>
                    <a:pt x="23051" y="41533"/>
                  </a:lnTo>
                  <a:lnTo>
                    <a:pt x="23051" y="5330"/>
                  </a:lnTo>
                  <a:lnTo>
                    <a:pt x="23039" y="5055"/>
                  </a:lnTo>
                  <a:lnTo>
                    <a:pt x="22989" y="4781"/>
                  </a:lnTo>
                  <a:lnTo>
                    <a:pt x="22914" y="4519"/>
                  </a:lnTo>
                  <a:lnTo>
                    <a:pt x="22814" y="4256"/>
                  </a:lnTo>
                  <a:lnTo>
                    <a:pt x="22689" y="3994"/>
                  </a:lnTo>
                  <a:lnTo>
                    <a:pt x="22539" y="3745"/>
                  </a:lnTo>
                  <a:lnTo>
                    <a:pt x="22352" y="3495"/>
                  </a:lnTo>
                  <a:lnTo>
                    <a:pt x="22152" y="3258"/>
                  </a:lnTo>
                  <a:lnTo>
                    <a:pt x="21915" y="3021"/>
                  </a:lnTo>
                  <a:lnTo>
                    <a:pt x="21666" y="2796"/>
                  </a:lnTo>
                  <a:lnTo>
                    <a:pt x="21391" y="2572"/>
                  </a:lnTo>
                  <a:lnTo>
                    <a:pt x="21092" y="2347"/>
                  </a:lnTo>
                  <a:lnTo>
                    <a:pt x="20767" y="2147"/>
                  </a:lnTo>
                  <a:lnTo>
                    <a:pt x="20430" y="1935"/>
                  </a:lnTo>
                  <a:lnTo>
                    <a:pt x="20068" y="1748"/>
                  </a:lnTo>
                  <a:lnTo>
                    <a:pt x="19681" y="1561"/>
                  </a:lnTo>
                  <a:lnTo>
                    <a:pt x="19282" y="1386"/>
                  </a:lnTo>
                  <a:lnTo>
                    <a:pt x="18870" y="1224"/>
                  </a:lnTo>
                  <a:lnTo>
                    <a:pt x="18433" y="1062"/>
                  </a:lnTo>
                  <a:lnTo>
                    <a:pt x="17984" y="912"/>
                  </a:lnTo>
                  <a:lnTo>
                    <a:pt x="17522" y="775"/>
                  </a:lnTo>
                  <a:lnTo>
                    <a:pt x="17036" y="650"/>
                  </a:lnTo>
                  <a:lnTo>
                    <a:pt x="16537" y="525"/>
                  </a:lnTo>
                  <a:lnTo>
                    <a:pt x="16025" y="425"/>
                  </a:lnTo>
                  <a:lnTo>
                    <a:pt x="15501" y="325"/>
                  </a:lnTo>
                  <a:lnTo>
                    <a:pt x="14964" y="238"/>
                  </a:lnTo>
                  <a:lnTo>
                    <a:pt x="14415" y="176"/>
                  </a:lnTo>
                  <a:lnTo>
                    <a:pt x="13853" y="113"/>
                  </a:lnTo>
                  <a:lnTo>
                    <a:pt x="13292" y="63"/>
                  </a:lnTo>
                  <a:lnTo>
                    <a:pt x="12705" y="26"/>
                  </a:lnTo>
                  <a:lnTo>
                    <a:pt x="12119" y="13"/>
                  </a:lnTo>
                  <a:lnTo>
                    <a:pt x="11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7"/>
            <p:cNvSpPr/>
            <p:nvPr/>
          </p:nvSpPr>
          <p:spPr>
            <a:xfrm>
              <a:off x="6276127" y="1656871"/>
              <a:ext cx="1047394" cy="492313"/>
            </a:xfrm>
            <a:custGeom>
              <a:avLst/>
              <a:gdLst/>
              <a:ahLst/>
              <a:cxnLst/>
              <a:rect l="l" t="t" r="r" b="b"/>
              <a:pathLst>
                <a:path w="22677" h="10659" extrusionOk="0">
                  <a:moveTo>
                    <a:pt x="11332" y="1"/>
                  </a:moveTo>
                  <a:lnTo>
                    <a:pt x="10746" y="13"/>
                  </a:lnTo>
                  <a:lnTo>
                    <a:pt x="10172" y="26"/>
                  </a:lnTo>
                  <a:lnTo>
                    <a:pt x="9610" y="63"/>
                  </a:lnTo>
                  <a:lnTo>
                    <a:pt x="9048" y="113"/>
                  </a:lnTo>
                  <a:lnTo>
                    <a:pt x="8499" y="176"/>
                  </a:lnTo>
                  <a:lnTo>
                    <a:pt x="7963" y="238"/>
                  </a:lnTo>
                  <a:lnTo>
                    <a:pt x="7439" y="325"/>
                  </a:lnTo>
                  <a:lnTo>
                    <a:pt x="6927" y="425"/>
                  </a:lnTo>
                  <a:lnTo>
                    <a:pt x="6415" y="525"/>
                  </a:lnTo>
                  <a:lnTo>
                    <a:pt x="5929" y="650"/>
                  </a:lnTo>
                  <a:lnTo>
                    <a:pt x="5454" y="775"/>
                  </a:lnTo>
                  <a:lnTo>
                    <a:pt x="4993" y="912"/>
                  </a:lnTo>
                  <a:lnTo>
                    <a:pt x="4556" y="1062"/>
                  </a:lnTo>
                  <a:lnTo>
                    <a:pt x="4119" y="1224"/>
                  </a:lnTo>
                  <a:lnTo>
                    <a:pt x="3707" y="1386"/>
                  </a:lnTo>
                  <a:lnTo>
                    <a:pt x="3320" y="1561"/>
                  </a:lnTo>
                  <a:lnTo>
                    <a:pt x="2946" y="1748"/>
                  </a:lnTo>
                  <a:lnTo>
                    <a:pt x="2584" y="1935"/>
                  </a:lnTo>
                  <a:lnTo>
                    <a:pt x="2247" y="2147"/>
                  </a:lnTo>
                  <a:lnTo>
                    <a:pt x="1935" y="2347"/>
                  </a:lnTo>
                  <a:lnTo>
                    <a:pt x="1635" y="2572"/>
                  </a:lnTo>
                  <a:lnTo>
                    <a:pt x="1361" y="2796"/>
                  </a:lnTo>
                  <a:lnTo>
                    <a:pt x="1111" y="3021"/>
                  </a:lnTo>
                  <a:lnTo>
                    <a:pt x="887" y="3258"/>
                  </a:lnTo>
                  <a:lnTo>
                    <a:pt x="687" y="3495"/>
                  </a:lnTo>
                  <a:lnTo>
                    <a:pt x="500" y="3745"/>
                  </a:lnTo>
                  <a:lnTo>
                    <a:pt x="350" y="3994"/>
                  </a:lnTo>
                  <a:lnTo>
                    <a:pt x="225" y="4256"/>
                  </a:lnTo>
                  <a:lnTo>
                    <a:pt x="125" y="4519"/>
                  </a:lnTo>
                  <a:lnTo>
                    <a:pt x="51" y="4781"/>
                  </a:lnTo>
                  <a:lnTo>
                    <a:pt x="13" y="5055"/>
                  </a:lnTo>
                  <a:lnTo>
                    <a:pt x="1" y="5330"/>
                  </a:lnTo>
                  <a:lnTo>
                    <a:pt x="13" y="5604"/>
                  </a:lnTo>
                  <a:lnTo>
                    <a:pt x="51" y="5879"/>
                  </a:lnTo>
                  <a:lnTo>
                    <a:pt x="125" y="6141"/>
                  </a:lnTo>
                  <a:lnTo>
                    <a:pt x="225" y="6403"/>
                  </a:lnTo>
                  <a:lnTo>
                    <a:pt x="350" y="6665"/>
                  </a:lnTo>
                  <a:lnTo>
                    <a:pt x="500" y="6915"/>
                  </a:lnTo>
                  <a:lnTo>
                    <a:pt x="687" y="7164"/>
                  </a:lnTo>
                  <a:lnTo>
                    <a:pt x="887" y="7401"/>
                  </a:lnTo>
                  <a:lnTo>
                    <a:pt x="1111" y="7638"/>
                  </a:lnTo>
                  <a:lnTo>
                    <a:pt x="1361" y="7863"/>
                  </a:lnTo>
                  <a:lnTo>
                    <a:pt x="1635" y="8088"/>
                  </a:lnTo>
                  <a:lnTo>
                    <a:pt x="1935" y="8312"/>
                  </a:lnTo>
                  <a:lnTo>
                    <a:pt x="2247" y="8512"/>
                  </a:lnTo>
                  <a:lnTo>
                    <a:pt x="2584" y="8712"/>
                  </a:lnTo>
                  <a:lnTo>
                    <a:pt x="2946" y="8911"/>
                  </a:lnTo>
                  <a:lnTo>
                    <a:pt x="3320" y="9099"/>
                  </a:lnTo>
                  <a:lnTo>
                    <a:pt x="3707" y="9273"/>
                  </a:lnTo>
                  <a:lnTo>
                    <a:pt x="4119" y="9436"/>
                  </a:lnTo>
                  <a:lnTo>
                    <a:pt x="4556" y="9598"/>
                  </a:lnTo>
                  <a:lnTo>
                    <a:pt x="4993" y="9748"/>
                  </a:lnTo>
                  <a:lnTo>
                    <a:pt x="5454" y="9885"/>
                  </a:lnTo>
                  <a:lnTo>
                    <a:pt x="5929" y="10010"/>
                  </a:lnTo>
                  <a:lnTo>
                    <a:pt x="6415" y="10134"/>
                  </a:lnTo>
                  <a:lnTo>
                    <a:pt x="6927" y="10234"/>
                  </a:lnTo>
                  <a:lnTo>
                    <a:pt x="7439" y="10334"/>
                  </a:lnTo>
                  <a:lnTo>
                    <a:pt x="7963" y="10421"/>
                  </a:lnTo>
                  <a:lnTo>
                    <a:pt x="8499" y="10484"/>
                  </a:lnTo>
                  <a:lnTo>
                    <a:pt x="9048" y="10546"/>
                  </a:lnTo>
                  <a:lnTo>
                    <a:pt x="9610" y="10596"/>
                  </a:lnTo>
                  <a:lnTo>
                    <a:pt x="10172" y="10634"/>
                  </a:lnTo>
                  <a:lnTo>
                    <a:pt x="10746" y="10646"/>
                  </a:lnTo>
                  <a:lnTo>
                    <a:pt x="11332" y="10659"/>
                  </a:lnTo>
                  <a:lnTo>
                    <a:pt x="11919" y="10646"/>
                  </a:lnTo>
                  <a:lnTo>
                    <a:pt x="12493" y="10634"/>
                  </a:lnTo>
                  <a:lnTo>
                    <a:pt x="13067" y="10596"/>
                  </a:lnTo>
                  <a:lnTo>
                    <a:pt x="13616" y="10546"/>
                  </a:lnTo>
                  <a:lnTo>
                    <a:pt x="14165" y="10484"/>
                  </a:lnTo>
                  <a:lnTo>
                    <a:pt x="14702" y="10421"/>
                  </a:lnTo>
                  <a:lnTo>
                    <a:pt x="15238" y="10334"/>
                  </a:lnTo>
                  <a:lnTo>
                    <a:pt x="15750" y="10234"/>
                  </a:lnTo>
                  <a:lnTo>
                    <a:pt x="16249" y="10134"/>
                  </a:lnTo>
                  <a:lnTo>
                    <a:pt x="16736" y="10010"/>
                  </a:lnTo>
                  <a:lnTo>
                    <a:pt x="17210" y="9885"/>
                  </a:lnTo>
                  <a:lnTo>
                    <a:pt x="17672" y="9748"/>
                  </a:lnTo>
                  <a:lnTo>
                    <a:pt x="18121" y="9598"/>
                  </a:lnTo>
                  <a:lnTo>
                    <a:pt x="18546" y="9436"/>
                  </a:lnTo>
                  <a:lnTo>
                    <a:pt x="18957" y="9273"/>
                  </a:lnTo>
                  <a:lnTo>
                    <a:pt x="19357" y="9099"/>
                  </a:lnTo>
                  <a:lnTo>
                    <a:pt x="19731" y="8911"/>
                  </a:lnTo>
                  <a:lnTo>
                    <a:pt x="20081" y="8712"/>
                  </a:lnTo>
                  <a:lnTo>
                    <a:pt x="20418" y="8512"/>
                  </a:lnTo>
                  <a:lnTo>
                    <a:pt x="20742" y="8312"/>
                  </a:lnTo>
                  <a:lnTo>
                    <a:pt x="21029" y="8088"/>
                  </a:lnTo>
                  <a:lnTo>
                    <a:pt x="21304" y="7863"/>
                  </a:lnTo>
                  <a:lnTo>
                    <a:pt x="21553" y="7638"/>
                  </a:lnTo>
                  <a:lnTo>
                    <a:pt x="21778" y="7401"/>
                  </a:lnTo>
                  <a:lnTo>
                    <a:pt x="21990" y="7164"/>
                  </a:lnTo>
                  <a:lnTo>
                    <a:pt x="22165" y="6915"/>
                  </a:lnTo>
                  <a:lnTo>
                    <a:pt x="22315" y="6665"/>
                  </a:lnTo>
                  <a:lnTo>
                    <a:pt x="22439" y="6403"/>
                  </a:lnTo>
                  <a:lnTo>
                    <a:pt x="22539" y="6141"/>
                  </a:lnTo>
                  <a:lnTo>
                    <a:pt x="22614" y="5879"/>
                  </a:lnTo>
                  <a:lnTo>
                    <a:pt x="22664" y="5604"/>
                  </a:lnTo>
                  <a:lnTo>
                    <a:pt x="22676" y="5330"/>
                  </a:lnTo>
                  <a:lnTo>
                    <a:pt x="22664" y="5055"/>
                  </a:lnTo>
                  <a:lnTo>
                    <a:pt x="22614" y="4781"/>
                  </a:lnTo>
                  <a:lnTo>
                    <a:pt x="22539" y="4519"/>
                  </a:lnTo>
                  <a:lnTo>
                    <a:pt x="22439" y="4256"/>
                  </a:lnTo>
                  <a:lnTo>
                    <a:pt x="22315" y="3994"/>
                  </a:lnTo>
                  <a:lnTo>
                    <a:pt x="22165" y="3745"/>
                  </a:lnTo>
                  <a:lnTo>
                    <a:pt x="21990" y="3495"/>
                  </a:lnTo>
                  <a:lnTo>
                    <a:pt x="21778" y="3258"/>
                  </a:lnTo>
                  <a:lnTo>
                    <a:pt x="21553" y="3021"/>
                  </a:lnTo>
                  <a:lnTo>
                    <a:pt x="21304" y="2796"/>
                  </a:lnTo>
                  <a:lnTo>
                    <a:pt x="21029" y="2572"/>
                  </a:lnTo>
                  <a:lnTo>
                    <a:pt x="20742" y="2347"/>
                  </a:lnTo>
                  <a:lnTo>
                    <a:pt x="20418" y="2147"/>
                  </a:lnTo>
                  <a:lnTo>
                    <a:pt x="20081" y="1935"/>
                  </a:lnTo>
                  <a:lnTo>
                    <a:pt x="19731" y="1748"/>
                  </a:lnTo>
                  <a:lnTo>
                    <a:pt x="19357" y="1561"/>
                  </a:lnTo>
                  <a:lnTo>
                    <a:pt x="18957" y="1386"/>
                  </a:lnTo>
                  <a:lnTo>
                    <a:pt x="18546" y="1224"/>
                  </a:lnTo>
                  <a:lnTo>
                    <a:pt x="18121" y="1062"/>
                  </a:lnTo>
                  <a:lnTo>
                    <a:pt x="17672" y="912"/>
                  </a:lnTo>
                  <a:lnTo>
                    <a:pt x="17210" y="775"/>
                  </a:lnTo>
                  <a:lnTo>
                    <a:pt x="16736" y="650"/>
                  </a:lnTo>
                  <a:lnTo>
                    <a:pt x="16249" y="525"/>
                  </a:lnTo>
                  <a:lnTo>
                    <a:pt x="15750" y="425"/>
                  </a:lnTo>
                  <a:lnTo>
                    <a:pt x="15238" y="325"/>
                  </a:lnTo>
                  <a:lnTo>
                    <a:pt x="14702" y="238"/>
                  </a:lnTo>
                  <a:lnTo>
                    <a:pt x="14165" y="176"/>
                  </a:lnTo>
                  <a:lnTo>
                    <a:pt x="13616" y="113"/>
                  </a:lnTo>
                  <a:lnTo>
                    <a:pt x="13067" y="63"/>
                  </a:lnTo>
                  <a:lnTo>
                    <a:pt x="12493" y="26"/>
                  </a:lnTo>
                  <a:lnTo>
                    <a:pt x="11919" y="13"/>
                  </a:lnTo>
                  <a:lnTo>
                    <a:pt x="11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7"/>
            <p:cNvSpPr/>
            <p:nvPr/>
          </p:nvSpPr>
          <p:spPr>
            <a:xfrm>
              <a:off x="6348776" y="1711046"/>
              <a:ext cx="882505" cy="354535"/>
            </a:xfrm>
            <a:custGeom>
              <a:avLst/>
              <a:gdLst/>
              <a:ahLst/>
              <a:cxnLst/>
              <a:rect l="l" t="t" r="r" b="b"/>
              <a:pathLst>
                <a:path w="19107" h="7676" extrusionOk="0">
                  <a:moveTo>
                    <a:pt x="9060" y="1"/>
                  </a:moveTo>
                  <a:lnTo>
                    <a:pt x="8574" y="13"/>
                  </a:lnTo>
                  <a:lnTo>
                    <a:pt x="8099" y="38"/>
                  </a:lnTo>
                  <a:lnTo>
                    <a:pt x="7625" y="76"/>
                  </a:lnTo>
                  <a:lnTo>
                    <a:pt x="7163" y="126"/>
                  </a:lnTo>
                  <a:lnTo>
                    <a:pt x="6714" y="176"/>
                  </a:lnTo>
                  <a:lnTo>
                    <a:pt x="6265" y="238"/>
                  </a:lnTo>
                  <a:lnTo>
                    <a:pt x="5841" y="300"/>
                  </a:lnTo>
                  <a:lnTo>
                    <a:pt x="5416" y="375"/>
                  </a:lnTo>
                  <a:lnTo>
                    <a:pt x="5004" y="463"/>
                  </a:lnTo>
                  <a:lnTo>
                    <a:pt x="4605" y="550"/>
                  </a:lnTo>
                  <a:lnTo>
                    <a:pt x="4218" y="650"/>
                  </a:lnTo>
                  <a:lnTo>
                    <a:pt x="3844" y="762"/>
                  </a:lnTo>
                  <a:lnTo>
                    <a:pt x="3482" y="875"/>
                  </a:lnTo>
                  <a:lnTo>
                    <a:pt x="3133" y="999"/>
                  </a:lnTo>
                  <a:lnTo>
                    <a:pt x="2796" y="1124"/>
                  </a:lnTo>
                  <a:lnTo>
                    <a:pt x="2484" y="1261"/>
                  </a:lnTo>
                  <a:lnTo>
                    <a:pt x="2184" y="1399"/>
                  </a:lnTo>
                  <a:lnTo>
                    <a:pt x="1897" y="1536"/>
                  </a:lnTo>
                  <a:lnTo>
                    <a:pt x="1635" y="1686"/>
                  </a:lnTo>
                  <a:lnTo>
                    <a:pt x="1385" y="1848"/>
                  </a:lnTo>
                  <a:lnTo>
                    <a:pt x="1148" y="2010"/>
                  </a:lnTo>
                  <a:lnTo>
                    <a:pt x="936" y="2172"/>
                  </a:lnTo>
                  <a:lnTo>
                    <a:pt x="749" y="2347"/>
                  </a:lnTo>
                  <a:lnTo>
                    <a:pt x="574" y="2522"/>
                  </a:lnTo>
                  <a:lnTo>
                    <a:pt x="424" y="2697"/>
                  </a:lnTo>
                  <a:lnTo>
                    <a:pt x="300" y="2884"/>
                  </a:lnTo>
                  <a:lnTo>
                    <a:pt x="187" y="3058"/>
                  </a:lnTo>
                  <a:lnTo>
                    <a:pt x="112" y="3258"/>
                  </a:lnTo>
                  <a:lnTo>
                    <a:pt x="50" y="3445"/>
                  </a:lnTo>
                  <a:lnTo>
                    <a:pt x="13" y="3645"/>
                  </a:lnTo>
                  <a:lnTo>
                    <a:pt x="0" y="3832"/>
                  </a:lnTo>
                  <a:lnTo>
                    <a:pt x="13" y="4032"/>
                  </a:lnTo>
                  <a:lnTo>
                    <a:pt x="50" y="4232"/>
                  </a:lnTo>
                  <a:lnTo>
                    <a:pt x="112" y="4419"/>
                  </a:lnTo>
                  <a:lnTo>
                    <a:pt x="187" y="4606"/>
                  </a:lnTo>
                  <a:lnTo>
                    <a:pt x="300" y="4793"/>
                  </a:lnTo>
                  <a:lnTo>
                    <a:pt x="424" y="4980"/>
                  </a:lnTo>
                  <a:lnTo>
                    <a:pt x="574" y="5155"/>
                  </a:lnTo>
                  <a:lnTo>
                    <a:pt x="749" y="5330"/>
                  </a:lnTo>
                  <a:lnTo>
                    <a:pt x="936" y="5505"/>
                  </a:lnTo>
                  <a:lnTo>
                    <a:pt x="1148" y="5667"/>
                  </a:lnTo>
                  <a:lnTo>
                    <a:pt x="1385" y="5829"/>
                  </a:lnTo>
                  <a:lnTo>
                    <a:pt x="1635" y="5979"/>
                  </a:lnTo>
                  <a:lnTo>
                    <a:pt x="1897" y="6128"/>
                  </a:lnTo>
                  <a:lnTo>
                    <a:pt x="2184" y="6278"/>
                  </a:lnTo>
                  <a:lnTo>
                    <a:pt x="2484" y="6416"/>
                  </a:lnTo>
                  <a:lnTo>
                    <a:pt x="2796" y="6553"/>
                  </a:lnTo>
                  <a:lnTo>
                    <a:pt x="3133" y="6678"/>
                  </a:lnTo>
                  <a:lnTo>
                    <a:pt x="3482" y="6802"/>
                  </a:lnTo>
                  <a:lnTo>
                    <a:pt x="3844" y="6915"/>
                  </a:lnTo>
                  <a:lnTo>
                    <a:pt x="4218" y="7015"/>
                  </a:lnTo>
                  <a:lnTo>
                    <a:pt x="4605" y="7114"/>
                  </a:lnTo>
                  <a:lnTo>
                    <a:pt x="5004" y="7214"/>
                  </a:lnTo>
                  <a:lnTo>
                    <a:pt x="5416" y="7302"/>
                  </a:lnTo>
                  <a:lnTo>
                    <a:pt x="5841" y="7376"/>
                  </a:lnTo>
                  <a:lnTo>
                    <a:pt x="6265" y="7439"/>
                  </a:lnTo>
                  <a:lnTo>
                    <a:pt x="6714" y="7501"/>
                  </a:lnTo>
                  <a:lnTo>
                    <a:pt x="7163" y="7551"/>
                  </a:lnTo>
                  <a:lnTo>
                    <a:pt x="7625" y="7601"/>
                  </a:lnTo>
                  <a:lnTo>
                    <a:pt x="8099" y="7626"/>
                  </a:lnTo>
                  <a:lnTo>
                    <a:pt x="8574" y="7651"/>
                  </a:lnTo>
                  <a:lnTo>
                    <a:pt x="9060" y="7676"/>
                  </a:lnTo>
                  <a:lnTo>
                    <a:pt x="10046" y="7676"/>
                  </a:lnTo>
                  <a:lnTo>
                    <a:pt x="10533" y="7651"/>
                  </a:lnTo>
                  <a:lnTo>
                    <a:pt x="11007" y="7626"/>
                  </a:lnTo>
                  <a:lnTo>
                    <a:pt x="11481" y="7601"/>
                  </a:lnTo>
                  <a:lnTo>
                    <a:pt x="11943" y="7551"/>
                  </a:lnTo>
                  <a:lnTo>
                    <a:pt x="12393" y="7501"/>
                  </a:lnTo>
                  <a:lnTo>
                    <a:pt x="12842" y="7439"/>
                  </a:lnTo>
                  <a:lnTo>
                    <a:pt x="13279" y="7376"/>
                  </a:lnTo>
                  <a:lnTo>
                    <a:pt x="13703" y="7302"/>
                  </a:lnTo>
                  <a:lnTo>
                    <a:pt x="14115" y="7214"/>
                  </a:lnTo>
                  <a:lnTo>
                    <a:pt x="14514" y="7114"/>
                  </a:lnTo>
                  <a:lnTo>
                    <a:pt x="14901" y="7015"/>
                  </a:lnTo>
                  <a:lnTo>
                    <a:pt x="15275" y="6915"/>
                  </a:lnTo>
                  <a:lnTo>
                    <a:pt x="15637" y="6802"/>
                  </a:lnTo>
                  <a:lnTo>
                    <a:pt x="15987" y="6678"/>
                  </a:lnTo>
                  <a:lnTo>
                    <a:pt x="16311" y="6553"/>
                  </a:lnTo>
                  <a:lnTo>
                    <a:pt x="16636" y="6416"/>
                  </a:lnTo>
                  <a:lnTo>
                    <a:pt x="16935" y="6278"/>
                  </a:lnTo>
                  <a:lnTo>
                    <a:pt x="17210" y="6128"/>
                  </a:lnTo>
                  <a:lnTo>
                    <a:pt x="17484" y="5979"/>
                  </a:lnTo>
                  <a:lnTo>
                    <a:pt x="17734" y="5829"/>
                  </a:lnTo>
                  <a:lnTo>
                    <a:pt x="17959" y="5667"/>
                  </a:lnTo>
                  <a:lnTo>
                    <a:pt x="18171" y="5505"/>
                  </a:lnTo>
                  <a:lnTo>
                    <a:pt x="18358" y="5330"/>
                  </a:lnTo>
                  <a:lnTo>
                    <a:pt x="18533" y="5155"/>
                  </a:lnTo>
                  <a:lnTo>
                    <a:pt x="18682" y="4980"/>
                  </a:lnTo>
                  <a:lnTo>
                    <a:pt x="18807" y="4793"/>
                  </a:lnTo>
                  <a:lnTo>
                    <a:pt x="18919" y="4606"/>
                  </a:lnTo>
                  <a:lnTo>
                    <a:pt x="19007" y="4419"/>
                  </a:lnTo>
                  <a:lnTo>
                    <a:pt x="19069" y="4232"/>
                  </a:lnTo>
                  <a:lnTo>
                    <a:pt x="19094" y="4032"/>
                  </a:lnTo>
                  <a:lnTo>
                    <a:pt x="19107" y="3832"/>
                  </a:lnTo>
                  <a:lnTo>
                    <a:pt x="19094" y="3645"/>
                  </a:lnTo>
                  <a:lnTo>
                    <a:pt x="19069" y="3445"/>
                  </a:lnTo>
                  <a:lnTo>
                    <a:pt x="19007" y="3258"/>
                  </a:lnTo>
                  <a:lnTo>
                    <a:pt x="18919" y="3058"/>
                  </a:lnTo>
                  <a:lnTo>
                    <a:pt x="18807" y="2884"/>
                  </a:lnTo>
                  <a:lnTo>
                    <a:pt x="18682" y="2697"/>
                  </a:lnTo>
                  <a:lnTo>
                    <a:pt x="18533" y="2522"/>
                  </a:lnTo>
                  <a:lnTo>
                    <a:pt x="18358" y="2347"/>
                  </a:lnTo>
                  <a:lnTo>
                    <a:pt x="18171" y="2172"/>
                  </a:lnTo>
                  <a:lnTo>
                    <a:pt x="17959" y="2010"/>
                  </a:lnTo>
                  <a:lnTo>
                    <a:pt x="17734" y="1848"/>
                  </a:lnTo>
                  <a:lnTo>
                    <a:pt x="17484" y="1686"/>
                  </a:lnTo>
                  <a:lnTo>
                    <a:pt x="17210" y="1536"/>
                  </a:lnTo>
                  <a:lnTo>
                    <a:pt x="16935" y="1399"/>
                  </a:lnTo>
                  <a:lnTo>
                    <a:pt x="16636" y="1261"/>
                  </a:lnTo>
                  <a:lnTo>
                    <a:pt x="16311" y="1124"/>
                  </a:lnTo>
                  <a:lnTo>
                    <a:pt x="15987" y="999"/>
                  </a:lnTo>
                  <a:lnTo>
                    <a:pt x="15637" y="875"/>
                  </a:lnTo>
                  <a:lnTo>
                    <a:pt x="15275" y="762"/>
                  </a:lnTo>
                  <a:lnTo>
                    <a:pt x="14901" y="650"/>
                  </a:lnTo>
                  <a:lnTo>
                    <a:pt x="14514" y="550"/>
                  </a:lnTo>
                  <a:lnTo>
                    <a:pt x="14115" y="463"/>
                  </a:lnTo>
                  <a:lnTo>
                    <a:pt x="13703" y="375"/>
                  </a:lnTo>
                  <a:lnTo>
                    <a:pt x="13279" y="300"/>
                  </a:lnTo>
                  <a:lnTo>
                    <a:pt x="12842" y="238"/>
                  </a:lnTo>
                  <a:lnTo>
                    <a:pt x="12393" y="176"/>
                  </a:lnTo>
                  <a:lnTo>
                    <a:pt x="11943" y="126"/>
                  </a:lnTo>
                  <a:lnTo>
                    <a:pt x="11481" y="76"/>
                  </a:lnTo>
                  <a:lnTo>
                    <a:pt x="11007" y="38"/>
                  </a:lnTo>
                  <a:lnTo>
                    <a:pt x="10533" y="13"/>
                  </a:lnTo>
                  <a:lnTo>
                    <a:pt x="100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7"/>
            <p:cNvSpPr/>
            <p:nvPr/>
          </p:nvSpPr>
          <p:spPr>
            <a:xfrm>
              <a:off x="6270354" y="2904740"/>
              <a:ext cx="1064714" cy="915944"/>
            </a:xfrm>
            <a:custGeom>
              <a:avLst/>
              <a:gdLst/>
              <a:ahLst/>
              <a:cxnLst/>
              <a:rect l="l" t="t" r="r" b="b"/>
              <a:pathLst>
                <a:path w="23052" h="19831" extrusionOk="0">
                  <a:moveTo>
                    <a:pt x="1" y="0"/>
                  </a:moveTo>
                  <a:lnTo>
                    <a:pt x="1" y="14514"/>
                  </a:lnTo>
                  <a:lnTo>
                    <a:pt x="13" y="14789"/>
                  </a:lnTo>
                  <a:lnTo>
                    <a:pt x="63" y="15051"/>
                  </a:lnTo>
                  <a:lnTo>
                    <a:pt x="138" y="15326"/>
                  </a:lnTo>
                  <a:lnTo>
                    <a:pt x="238" y="15588"/>
                  </a:lnTo>
                  <a:lnTo>
                    <a:pt x="363" y="15837"/>
                  </a:lnTo>
                  <a:lnTo>
                    <a:pt x="512" y="16099"/>
                  </a:lnTo>
                  <a:lnTo>
                    <a:pt x="700" y="16336"/>
                  </a:lnTo>
                  <a:lnTo>
                    <a:pt x="899" y="16586"/>
                  </a:lnTo>
                  <a:lnTo>
                    <a:pt x="1136" y="16823"/>
                  </a:lnTo>
                  <a:lnTo>
                    <a:pt x="1386" y="17048"/>
                  </a:lnTo>
                  <a:lnTo>
                    <a:pt x="1661" y="17272"/>
                  </a:lnTo>
                  <a:lnTo>
                    <a:pt x="1960" y="17485"/>
                  </a:lnTo>
                  <a:lnTo>
                    <a:pt x="2285" y="17697"/>
                  </a:lnTo>
                  <a:lnTo>
                    <a:pt x="2622" y="17896"/>
                  </a:lnTo>
                  <a:lnTo>
                    <a:pt x="2984" y="18096"/>
                  </a:lnTo>
                  <a:lnTo>
                    <a:pt x="3358" y="18271"/>
                  </a:lnTo>
                  <a:lnTo>
                    <a:pt x="3757" y="18458"/>
                  </a:lnTo>
                  <a:lnTo>
                    <a:pt x="4182" y="18620"/>
                  </a:lnTo>
                  <a:lnTo>
                    <a:pt x="4618" y="18782"/>
                  </a:lnTo>
                  <a:lnTo>
                    <a:pt x="5068" y="18932"/>
                  </a:lnTo>
                  <a:lnTo>
                    <a:pt x="5529" y="19069"/>
                  </a:lnTo>
                  <a:lnTo>
                    <a:pt x="6016" y="19194"/>
                  </a:lnTo>
                  <a:lnTo>
                    <a:pt x="6515" y="19307"/>
                  </a:lnTo>
                  <a:lnTo>
                    <a:pt x="7027" y="19419"/>
                  </a:lnTo>
                  <a:lnTo>
                    <a:pt x="7551" y="19519"/>
                  </a:lnTo>
                  <a:lnTo>
                    <a:pt x="8088" y="19594"/>
                  </a:lnTo>
                  <a:lnTo>
                    <a:pt x="8637" y="19669"/>
                  </a:lnTo>
                  <a:lnTo>
                    <a:pt x="9186" y="19731"/>
                  </a:lnTo>
                  <a:lnTo>
                    <a:pt x="9760" y="19781"/>
                  </a:lnTo>
                  <a:lnTo>
                    <a:pt x="10347" y="19806"/>
                  </a:lnTo>
                  <a:lnTo>
                    <a:pt x="10933" y="19831"/>
                  </a:lnTo>
                  <a:lnTo>
                    <a:pt x="12119" y="19831"/>
                  </a:lnTo>
                  <a:lnTo>
                    <a:pt x="12705" y="19806"/>
                  </a:lnTo>
                  <a:lnTo>
                    <a:pt x="13292" y="19781"/>
                  </a:lnTo>
                  <a:lnTo>
                    <a:pt x="13853" y="19731"/>
                  </a:lnTo>
                  <a:lnTo>
                    <a:pt x="14415" y="19669"/>
                  </a:lnTo>
                  <a:lnTo>
                    <a:pt x="14964" y="19594"/>
                  </a:lnTo>
                  <a:lnTo>
                    <a:pt x="15501" y="19519"/>
                  </a:lnTo>
                  <a:lnTo>
                    <a:pt x="16025" y="19419"/>
                  </a:lnTo>
                  <a:lnTo>
                    <a:pt x="16537" y="19307"/>
                  </a:lnTo>
                  <a:lnTo>
                    <a:pt x="17036" y="19194"/>
                  </a:lnTo>
                  <a:lnTo>
                    <a:pt x="17522" y="19069"/>
                  </a:lnTo>
                  <a:lnTo>
                    <a:pt x="17984" y="18932"/>
                  </a:lnTo>
                  <a:lnTo>
                    <a:pt x="18433" y="18782"/>
                  </a:lnTo>
                  <a:lnTo>
                    <a:pt x="18870" y="18620"/>
                  </a:lnTo>
                  <a:lnTo>
                    <a:pt x="19282" y="18458"/>
                  </a:lnTo>
                  <a:lnTo>
                    <a:pt x="19681" y="18271"/>
                  </a:lnTo>
                  <a:lnTo>
                    <a:pt x="20068" y="18096"/>
                  </a:lnTo>
                  <a:lnTo>
                    <a:pt x="20430" y="17896"/>
                  </a:lnTo>
                  <a:lnTo>
                    <a:pt x="20767" y="17697"/>
                  </a:lnTo>
                  <a:lnTo>
                    <a:pt x="21092" y="17485"/>
                  </a:lnTo>
                  <a:lnTo>
                    <a:pt x="21391" y="17272"/>
                  </a:lnTo>
                  <a:lnTo>
                    <a:pt x="21666" y="17048"/>
                  </a:lnTo>
                  <a:lnTo>
                    <a:pt x="21915" y="16823"/>
                  </a:lnTo>
                  <a:lnTo>
                    <a:pt x="22152" y="16586"/>
                  </a:lnTo>
                  <a:lnTo>
                    <a:pt x="22352" y="16336"/>
                  </a:lnTo>
                  <a:lnTo>
                    <a:pt x="22539" y="16099"/>
                  </a:lnTo>
                  <a:lnTo>
                    <a:pt x="22689" y="15837"/>
                  </a:lnTo>
                  <a:lnTo>
                    <a:pt x="22814" y="15588"/>
                  </a:lnTo>
                  <a:lnTo>
                    <a:pt x="22914" y="15326"/>
                  </a:lnTo>
                  <a:lnTo>
                    <a:pt x="22989" y="15051"/>
                  </a:lnTo>
                  <a:lnTo>
                    <a:pt x="23039" y="14789"/>
                  </a:lnTo>
                  <a:lnTo>
                    <a:pt x="23051" y="14514"/>
                  </a:lnTo>
                  <a:lnTo>
                    <a:pt x="23051" y="0"/>
                  </a:lnTo>
                  <a:lnTo>
                    <a:pt x="22914" y="225"/>
                  </a:lnTo>
                  <a:lnTo>
                    <a:pt x="22752" y="450"/>
                  </a:lnTo>
                  <a:lnTo>
                    <a:pt x="22589" y="662"/>
                  </a:lnTo>
                  <a:lnTo>
                    <a:pt x="22390" y="874"/>
                  </a:lnTo>
                  <a:lnTo>
                    <a:pt x="22190" y="1086"/>
                  </a:lnTo>
                  <a:lnTo>
                    <a:pt x="21965" y="1286"/>
                  </a:lnTo>
                  <a:lnTo>
                    <a:pt x="21716" y="1486"/>
                  </a:lnTo>
                  <a:lnTo>
                    <a:pt x="21466" y="1685"/>
                  </a:lnTo>
                  <a:lnTo>
                    <a:pt x="21192" y="1872"/>
                  </a:lnTo>
                  <a:lnTo>
                    <a:pt x="20904" y="2047"/>
                  </a:lnTo>
                  <a:lnTo>
                    <a:pt x="20592" y="2234"/>
                  </a:lnTo>
                  <a:lnTo>
                    <a:pt x="20281" y="2397"/>
                  </a:lnTo>
                  <a:lnTo>
                    <a:pt x="19944" y="2571"/>
                  </a:lnTo>
                  <a:lnTo>
                    <a:pt x="19607" y="2721"/>
                  </a:lnTo>
                  <a:lnTo>
                    <a:pt x="19245" y="2871"/>
                  </a:lnTo>
                  <a:lnTo>
                    <a:pt x="18870" y="3021"/>
                  </a:lnTo>
                  <a:lnTo>
                    <a:pt x="18483" y="3158"/>
                  </a:lnTo>
                  <a:lnTo>
                    <a:pt x="18097" y="3295"/>
                  </a:lnTo>
                  <a:lnTo>
                    <a:pt x="17685" y="3407"/>
                  </a:lnTo>
                  <a:lnTo>
                    <a:pt x="17260" y="3532"/>
                  </a:lnTo>
                  <a:lnTo>
                    <a:pt x="16836" y="3632"/>
                  </a:lnTo>
                  <a:lnTo>
                    <a:pt x="16399" y="3732"/>
                  </a:lnTo>
                  <a:lnTo>
                    <a:pt x="15950" y="3819"/>
                  </a:lnTo>
                  <a:lnTo>
                    <a:pt x="15488" y="3907"/>
                  </a:lnTo>
                  <a:lnTo>
                    <a:pt x="15027" y="3981"/>
                  </a:lnTo>
                  <a:lnTo>
                    <a:pt x="14540" y="4044"/>
                  </a:lnTo>
                  <a:lnTo>
                    <a:pt x="14053" y="4094"/>
                  </a:lnTo>
                  <a:lnTo>
                    <a:pt x="13566" y="4144"/>
                  </a:lnTo>
                  <a:lnTo>
                    <a:pt x="13067" y="4181"/>
                  </a:lnTo>
                  <a:lnTo>
                    <a:pt x="12556" y="4206"/>
                  </a:lnTo>
                  <a:lnTo>
                    <a:pt x="12044" y="4219"/>
                  </a:lnTo>
                  <a:lnTo>
                    <a:pt x="11520" y="4231"/>
                  </a:lnTo>
                  <a:lnTo>
                    <a:pt x="11008" y="4219"/>
                  </a:lnTo>
                  <a:lnTo>
                    <a:pt x="10496" y="4206"/>
                  </a:lnTo>
                  <a:lnTo>
                    <a:pt x="9985" y="4181"/>
                  </a:lnTo>
                  <a:lnTo>
                    <a:pt x="9485" y="4144"/>
                  </a:lnTo>
                  <a:lnTo>
                    <a:pt x="8986" y="4094"/>
                  </a:lnTo>
                  <a:lnTo>
                    <a:pt x="8512" y="4044"/>
                  </a:lnTo>
                  <a:lnTo>
                    <a:pt x="8025" y="3981"/>
                  </a:lnTo>
                  <a:lnTo>
                    <a:pt x="7564" y="3907"/>
                  </a:lnTo>
                  <a:lnTo>
                    <a:pt x="7102" y="3819"/>
                  </a:lnTo>
                  <a:lnTo>
                    <a:pt x="6653" y="3732"/>
                  </a:lnTo>
                  <a:lnTo>
                    <a:pt x="6216" y="3632"/>
                  </a:lnTo>
                  <a:lnTo>
                    <a:pt x="5779" y="3532"/>
                  </a:lnTo>
                  <a:lnTo>
                    <a:pt x="5367" y="3407"/>
                  </a:lnTo>
                  <a:lnTo>
                    <a:pt x="4955" y="3295"/>
                  </a:lnTo>
                  <a:lnTo>
                    <a:pt x="4568" y="3158"/>
                  </a:lnTo>
                  <a:lnTo>
                    <a:pt x="4182" y="3021"/>
                  </a:lnTo>
                  <a:lnTo>
                    <a:pt x="3807" y="2871"/>
                  </a:lnTo>
                  <a:lnTo>
                    <a:pt x="3445" y="2721"/>
                  </a:lnTo>
                  <a:lnTo>
                    <a:pt x="3108" y="2571"/>
                  </a:lnTo>
                  <a:lnTo>
                    <a:pt x="2771" y="2397"/>
                  </a:lnTo>
                  <a:lnTo>
                    <a:pt x="2459" y="2234"/>
                  </a:lnTo>
                  <a:lnTo>
                    <a:pt x="2147" y="2047"/>
                  </a:lnTo>
                  <a:lnTo>
                    <a:pt x="1860" y="1872"/>
                  </a:lnTo>
                  <a:lnTo>
                    <a:pt x="1586" y="1685"/>
                  </a:lnTo>
                  <a:lnTo>
                    <a:pt x="1336" y="1486"/>
                  </a:lnTo>
                  <a:lnTo>
                    <a:pt x="1087" y="1286"/>
                  </a:lnTo>
                  <a:lnTo>
                    <a:pt x="862" y="1086"/>
                  </a:lnTo>
                  <a:lnTo>
                    <a:pt x="662" y="874"/>
                  </a:lnTo>
                  <a:lnTo>
                    <a:pt x="463" y="662"/>
                  </a:lnTo>
                  <a:lnTo>
                    <a:pt x="288" y="450"/>
                  </a:lnTo>
                  <a:lnTo>
                    <a:pt x="138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7"/>
            <p:cNvSpPr/>
            <p:nvPr/>
          </p:nvSpPr>
          <p:spPr>
            <a:xfrm>
              <a:off x="6646161" y="1762358"/>
              <a:ext cx="281929" cy="231769"/>
            </a:xfrm>
            <a:custGeom>
              <a:avLst/>
              <a:gdLst/>
              <a:ahLst/>
              <a:cxnLst/>
              <a:rect l="l" t="t" r="r" b="b"/>
              <a:pathLst>
                <a:path w="6104" h="5018" extrusionOk="0">
                  <a:moveTo>
                    <a:pt x="2709" y="1"/>
                  </a:moveTo>
                  <a:lnTo>
                    <a:pt x="2397" y="26"/>
                  </a:lnTo>
                  <a:lnTo>
                    <a:pt x="2085" y="51"/>
                  </a:lnTo>
                  <a:lnTo>
                    <a:pt x="1798" y="88"/>
                  </a:lnTo>
                  <a:lnTo>
                    <a:pt x="1523" y="138"/>
                  </a:lnTo>
                  <a:lnTo>
                    <a:pt x="1274" y="188"/>
                  </a:lnTo>
                  <a:lnTo>
                    <a:pt x="1049" y="263"/>
                  </a:lnTo>
                  <a:lnTo>
                    <a:pt x="837" y="338"/>
                  </a:lnTo>
                  <a:lnTo>
                    <a:pt x="650" y="412"/>
                  </a:lnTo>
                  <a:lnTo>
                    <a:pt x="475" y="500"/>
                  </a:lnTo>
                  <a:lnTo>
                    <a:pt x="338" y="600"/>
                  </a:lnTo>
                  <a:lnTo>
                    <a:pt x="213" y="700"/>
                  </a:lnTo>
                  <a:lnTo>
                    <a:pt x="125" y="799"/>
                  </a:lnTo>
                  <a:lnTo>
                    <a:pt x="51" y="912"/>
                  </a:lnTo>
                  <a:lnTo>
                    <a:pt x="13" y="1024"/>
                  </a:lnTo>
                  <a:lnTo>
                    <a:pt x="1" y="1149"/>
                  </a:lnTo>
                  <a:lnTo>
                    <a:pt x="1" y="3869"/>
                  </a:lnTo>
                  <a:lnTo>
                    <a:pt x="13" y="3994"/>
                  </a:lnTo>
                  <a:lnTo>
                    <a:pt x="51" y="4106"/>
                  </a:lnTo>
                  <a:lnTo>
                    <a:pt x="125" y="4206"/>
                  </a:lnTo>
                  <a:lnTo>
                    <a:pt x="213" y="4319"/>
                  </a:lnTo>
                  <a:lnTo>
                    <a:pt x="338" y="4418"/>
                  </a:lnTo>
                  <a:lnTo>
                    <a:pt x="475" y="4518"/>
                  </a:lnTo>
                  <a:lnTo>
                    <a:pt x="650" y="4606"/>
                  </a:lnTo>
                  <a:lnTo>
                    <a:pt x="837" y="4681"/>
                  </a:lnTo>
                  <a:lnTo>
                    <a:pt x="1049" y="4755"/>
                  </a:lnTo>
                  <a:lnTo>
                    <a:pt x="1274" y="4818"/>
                  </a:lnTo>
                  <a:lnTo>
                    <a:pt x="1523" y="4880"/>
                  </a:lnTo>
                  <a:lnTo>
                    <a:pt x="1798" y="4930"/>
                  </a:lnTo>
                  <a:lnTo>
                    <a:pt x="2085" y="4968"/>
                  </a:lnTo>
                  <a:lnTo>
                    <a:pt x="2397" y="4993"/>
                  </a:lnTo>
                  <a:lnTo>
                    <a:pt x="2709" y="5005"/>
                  </a:lnTo>
                  <a:lnTo>
                    <a:pt x="3046" y="5017"/>
                  </a:lnTo>
                  <a:lnTo>
                    <a:pt x="3383" y="5005"/>
                  </a:lnTo>
                  <a:lnTo>
                    <a:pt x="3707" y="4993"/>
                  </a:lnTo>
                  <a:lnTo>
                    <a:pt x="4019" y="4968"/>
                  </a:lnTo>
                  <a:lnTo>
                    <a:pt x="4306" y="4930"/>
                  </a:lnTo>
                  <a:lnTo>
                    <a:pt x="4568" y="4880"/>
                  </a:lnTo>
                  <a:lnTo>
                    <a:pt x="4818" y="4818"/>
                  </a:lnTo>
                  <a:lnTo>
                    <a:pt x="5055" y="4755"/>
                  </a:lnTo>
                  <a:lnTo>
                    <a:pt x="5267" y="4681"/>
                  </a:lnTo>
                  <a:lnTo>
                    <a:pt x="5454" y="4606"/>
                  </a:lnTo>
                  <a:lnTo>
                    <a:pt x="5617" y="4518"/>
                  </a:lnTo>
                  <a:lnTo>
                    <a:pt x="5766" y="4418"/>
                  </a:lnTo>
                  <a:lnTo>
                    <a:pt x="5879" y="4319"/>
                  </a:lnTo>
                  <a:lnTo>
                    <a:pt x="5978" y="4206"/>
                  </a:lnTo>
                  <a:lnTo>
                    <a:pt x="6041" y="4106"/>
                  </a:lnTo>
                  <a:lnTo>
                    <a:pt x="6091" y="3994"/>
                  </a:lnTo>
                  <a:lnTo>
                    <a:pt x="6103" y="3869"/>
                  </a:lnTo>
                  <a:lnTo>
                    <a:pt x="6103" y="1149"/>
                  </a:lnTo>
                  <a:lnTo>
                    <a:pt x="6091" y="1024"/>
                  </a:lnTo>
                  <a:lnTo>
                    <a:pt x="6041" y="912"/>
                  </a:lnTo>
                  <a:lnTo>
                    <a:pt x="5978" y="799"/>
                  </a:lnTo>
                  <a:lnTo>
                    <a:pt x="5879" y="700"/>
                  </a:lnTo>
                  <a:lnTo>
                    <a:pt x="5766" y="600"/>
                  </a:lnTo>
                  <a:lnTo>
                    <a:pt x="5617" y="500"/>
                  </a:lnTo>
                  <a:lnTo>
                    <a:pt x="5454" y="412"/>
                  </a:lnTo>
                  <a:lnTo>
                    <a:pt x="5267" y="338"/>
                  </a:lnTo>
                  <a:lnTo>
                    <a:pt x="5055" y="263"/>
                  </a:lnTo>
                  <a:lnTo>
                    <a:pt x="4818" y="188"/>
                  </a:lnTo>
                  <a:lnTo>
                    <a:pt x="4568" y="138"/>
                  </a:lnTo>
                  <a:lnTo>
                    <a:pt x="4306" y="88"/>
                  </a:lnTo>
                  <a:lnTo>
                    <a:pt x="4019" y="51"/>
                  </a:lnTo>
                  <a:lnTo>
                    <a:pt x="3707" y="26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7"/>
            <p:cNvSpPr/>
            <p:nvPr/>
          </p:nvSpPr>
          <p:spPr>
            <a:xfrm>
              <a:off x="6634661" y="1749703"/>
              <a:ext cx="289965" cy="100319"/>
            </a:xfrm>
            <a:custGeom>
              <a:avLst/>
              <a:gdLst/>
              <a:ahLst/>
              <a:cxnLst/>
              <a:rect l="l" t="t" r="r" b="b"/>
              <a:pathLst>
                <a:path w="6278" h="2172" extrusionOk="0">
                  <a:moveTo>
                    <a:pt x="2820" y="0"/>
                  </a:moveTo>
                  <a:lnTo>
                    <a:pt x="2509" y="13"/>
                  </a:lnTo>
                  <a:lnTo>
                    <a:pt x="2209" y="50"/>
                  </a:lnTo>
                  <a:lnTo>
                    <a:pt x="1909" y="75"/>
                  </a:lnTo>
                  <a:lnTo>
                    <a:pt x="1635" y="125"/>
                  </a:lnTo>
                  <a:lnTo>
                    <a:pt x="1385" y="175"/>
                  </a:lnTo>
                  <a:lnTo>
                    <a:pt x="1136" y="237"/>
                  </a:lnTo>
                  <a:lnTo>
                    <a:pt x="911" y="312"/>
                  </a:lnTo>
                  <a:lnTo>
                    <a:pt x="711" y="387"/>
                  </a:lnTo>
                  <a:lnTo>
                    <a:pt x="537" y="474"/>
                  </a:lnTo>
                  <a:lnTo>
                    <a:pt x="374" y="562"/>
                  </a:lnTo>
                  <a:lnTo>
                    <a:pt x="250" y="662"/>
                  </a:lnTo>
                  <a:lnTo>
                    <a:pt x="137" y="761"/>
                  </a:lnTo>
                  <a:lnTo>
                    <a:pt x="62" y="861"/>
                  </a:lnTo>
                  <a:lnTo>
                    <a:pt x="13" y="974"/>
                  </a:lnTo>
                  <a:lnTo>
                    <a:pt x="0" y="1023"/>
                  </a:lnTo>
                  <a:lnTo>
                    <a:pt x="0" y="1086"/>
                  </a:lnTo>
                  <a:lnTo>
                    <a:pt x="0" y="1136"/>
                  </a:lnTo>
                  <a:lnTo>
                    <a:pt x="13" y="1198"/>
                  </a:lnTo>
                  <a:lnTo>
                    <a:pt x="62" y="1298"/>
                  </a:lnTo>
                  <a:lnTo>
                    <a:pt x="137" y="1410"/>
                  </a:lnTo>
                  <a:lnTo>
                    <a:pt x="250" y="1510"/>
                  </a:lnTo>
                  <a:lnTo>
                    <a:pt x="374" y="1597"/>
                  </a:lnTo>
                  <a:lnTo>
                    <a:pt x="537" y="1685"/>
                  </a:lnTo>
                  <a:lnTo>
                    <a:pt x="711" y="1772"/>
                  </a:lnTo>
                  <a:lnTo>
                    <a:pt x="911" y="1847"/>
                  </a:lnTo>
                  <a:lnTo>
                    <a:pt x="1136" y="1922"/>
                  </a:lnTo>
                  <a:lnTo>
                    <a:pt x="1385" y="1984"/>
                  </a:lnTo>
                  <a:lnTo>
                    <a:pt x="1635" y="2034"/>
                  </a:lnTo>
                  <a:lnTo>
                    <a:pt x="1909" y="2084"/>
                  </a:lnTo>
                  <a:lnTo>
                    <a:pt x="2209" y="2122"/>
                  </a:lnTo>
                  <a:lnTo>
                    <a:pt x="2509" y="2147"/>
                  </a:lnTo>
                  <a:lnTo>
                    <a:pt x="2820" y="2159"/>
                  </a:lnTo>
                  <a:lnTo>
                    <a:pt x="3132" y="2172"/>
                  </a:lnTo>
                  <a:lnTo>
                    <a:pt x="3457" y="2159"/>
                  </a:lnTo>
                  <a:lnTo>
                    <a:pt x="3769" y="2147"/>
                  </a:lnTo>
                  <a:lnTo>
                    <a:pt x="4068" y="2122"/>
                  </a:lnTo>
                  <a:lnTo>
                    <a:pt x="4356" y="2084"/>
                  </a:lnTo>
                  <a:lnTo>
                    <a:pt x="4630" y="2034"/>
                  </a:lnTo>
                  <a:lnTo>
                    <a:pt x="4892" y="1984"/>
                  </a:lnTo>
                  <a:lnTo>
                    <a:pt x="5142" y="1922"/>
                  </a:lnTo>
                  <a:lnTo>
                    <a:pt x="5354" y="1847"/>
                  </a:lnTo>
                  <a:lnTo>
                    <a:pt x="5566" y="1772"/>
                  </a:lnTo>
                  <a:lnTo>
                    <a:pt x="5741" y="1685"/>
                  </a:lnTo>
                  <a:lnTo>
                    <a:pt x="5903" y="1597"/>
                  </a:lnTo>
                  <a:lnTo>
                    <a:pt x="6028" y="1510"/>
                  </a:lnTo>
                  <a:lnTo>
                    <a:pt x="6140" y="1410"/>
                  </a:lnTo>
                  <a:lnTo>
                    <a:pt x="6215" y="1298"/>
                  </a:lnTo>
                  <a:lnTo>
                    <a:pt x="6265" y="1198"/>
                  </a:lnTo>
                  <a:lnTo>
                    <a:pt x="6277" y="1136"/>
                  </a:lnTo>
                  <a:lnTo>
                    <a:pt x="6277" y="1086"/>
                  </a:lnTo>
                  <a:lnTo>
                    <a:pt x="6277" y="1023"/>
                  </a:lnTo>
                  <a:lnTo>
                    <a:pt x="6265" y="974"/>
                  </a:lnTo>
                  <a:lnTo>
                    <a:pt x="6215" y="861"/>
                  </a:lnTo>
                  <a:lnTo>
                    <a:pt x="6140" y="761"/>
                  </a:lnTo>
                  <a:lnTo>
                    <a:pt x="6028" y="662"/>
                  </a:lnTo>
                  <a:lnTo>
                    <a:pt x="5903" y="562"/>
                  </a:lnTo>
                  <a:lnTo>
                    <a:pt x="5741" y="474"/>
                  </a:lnTo>
                  <a:lnTo>
                    <a:pt x="5566" y="387"/>
                  </a:lnTo>
                  <a:lnTo>
                    <a:pt x="5354" y="312"/>
                  </a:lnTo>
                  <a:lnTo>
                    <a:pt x="5142" y="237"/>
                  </a:lnTo>
                  <a:lnTo>
                    <a:pt x="4892" y="175"/>
                  </a:lnTo>
                  <a:lnTo>
                    <a:pt x="4630" y="125"/>
                  </a:lnTo>
                  <a:lnTo>
                    <a:pt x="4356" y="75"/>
                  </a:lnTo>
                  <a:lnTo>
                    <a:pt x="4068" y="50"/>
                  </a:lnTo>
                  <a:lnTo>
                    <a:pt x="3769" y="13"/>
                  </a:lnTo>
                  <a:lnTo>
                    <a:pt x="34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7"/>
            <p:cNvSpPr/>
            <p:nvPr/>
          </p:nvSpPr>
          <p:spPr>
            <a:xfrm>
              <a:off x="6623115" y="2204439"/>
              <a:ext cx="324560" cy="828327"/>
            </a:xfrm>
            <a:custGeom>
              <a:avLst/>
              <a:gdLst/>
              <a:ahLst/>
              <a:cxnLst/>
              <a:rect l="l" t="t" r="r" b="b"/>
              <a:pathLst>
                <a:path w="7027" h="17934" extrusionOk="0">
                  <a:moveTo>
                    <a:pt x="3245" y="1"/>
                  </a:moveTo>
                  <a:lnTo>
                    <a:pt x="3994" y="7164"/>
                  </a:lnTo>
                  <a:lnTo>
                    <a:pt x="0" y="6740"/>
                  </a:lnTo>
                  <a:lnTo>
                    <a:pt x="0" y="6740"/>
                  </a:lnTo>
                  <a:lnTo>
                    <a:pt x="5279" y="17934"/>
                  </a:lnTo>
                  <a:lnTo>
                    <a:pt x="3557" y="9261"/>
                  </a:lnTo>
                  <a:lnTo>
                    <a:pt x="7027" y="9697"/>
                  </a:lnTo>
                  <a:lnTo>
                    <a:pt x="3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57"/>
          <p:cNvGrpSpPr/>
          <p:nvPr/>
        </p:nvGrpSpPr>
        <p:grpSpPr>
          <a:xfrm flipH="1">
            <a:off x="6735138" y="2571747"/>
            <a:ext cx="1637624" cy="2332790"/>
            <a:chOff x="7755688" y="2810697"/>
            <a:chExt cx="1637624" cy="2332790"/>
          </a:xfrm>
        </p:grpSpPr>
        <p:sp>
          <p:nvSpPr>
            <p:cNvPr id="511" name="Google Shape;511;p57"/>
            <p:cNvSpPr/>
            <p:nvPr/>
          </p:nvSpPr>
          <p:spPr>
            <a:xfrm>
              <a:off x="7755688" y="2810697"/>
              <a:ext cx="1300455" cy="1948327"/>
            </a:xfrm>
            <a:custGeom>
              <a:avLst/>
              <a:gdLst/>
              <a:ahLst/>
              <a:cxnLst/>
              <a:rect l="l" t="t" r="r" b="b"/>
              <a:pathLst>
                <a:path w="28156" h="42183" extrusionOk="0">
                  <a:moveTo>
                    <a:pt x="5367" y="1"/>
                  </a:moveTo>
                  <a:lnTo>
                    <a:pt x="5092" y="13"/>
                  </a:lnTo>
                  <a:lnTo>
                    <a:pt x="4818" y="26"/>
                  </a:lnTo>
                  <a:lnTo>
                    <a:pt x="4543" y="63"/>
                  </a:lnTo>
                  <a:lnTo>
                    <a:pt x="4269" y="101"/>
                  </a:lnTo>
                  <a:lnTo>
                    <a:pt x="4007" y="163"/>
                  </a:lnTo>
                  <a:lnTo>
                    <a:pt x="3745" y="238"/>
                  </a:lnTo>
                  <a:lnTo>
                    <a:pt x="3483" y="325"/>
                  </a:lnTo>
                  <a:lnTo>
                    <a:pt x="3220" y="438"/>
                  </a:lnTo>
                  <a:lnTo>
                    <a:pt x="2971" y="550"/>
                  </a:lnTo>
                  <a:lnTo>
                    <a:pt x="2721" y="687"/>
                  </a:lnTo>
                  <a:lnTo>
                    <a:pt x="2459" y="862"/>
                  </a:lnTo>
                  <a:lnTo>
                    <a:pt x="2210" y="1037"/>
                  </a:lnTo>
                  <a:lnTo>
                    <a:pt x="1972" y="1236"/>
                  </a:lnTo>
                  <a:lnTo>
                    <a:pt x="1760" y="1436"/>
                  </a:lnTo>
                  <a:lnTo>
                    <a:pt x="1561" y="1661"/>
                  </a:lnTo>
                  <a:lnTo>
                    <a:pt x="1373" y="1885"/>
                  </a:lnTo>
                  <a:lnTo>
                    <a:pt x="1199" y="2123"/>
                  </a:lnTo>
                  <a:lnTo>
                    <a:pt x="1036" y="2372"/>
                  </a:lnTo>
                  <a:lnTo>
                    <a:pt x="887" y="2634"/>
                  </a:lnTo>
                  <a:lnTo>
                    <a:pt x="749" y="2896"/>
                  </a:lnTo>
                  <a:lnTo>
                    <a:pt x="625" y="3171"/>
                  </a:lnTo>
                  <a:lnTo>
                    <a:pt x="512" y="3458"/>
                  </a:lnTo>
                  <a:lnTo>
                    <a:pt x="412" y="3745"/>
                  </a:lnTo>
                  <a:lnTo>
                    <a:pt x="325" y="4044"/>
                  </a:lnTo>
                  <a:lnTo>
                    <a:pt x="250" y="4344"/>
                  </a:lnTo>
                  <a:lnTo>
                    <a:pt x="188" y="4643"/>
                  </a:lnTo>
                  <a:lnTo>
                    <a:pt x="138" y="4955"/>
                  </a:lnTo>
                  <a:lnTo>
                    <a:pt x="88" y="5280"/>
                  </a:lnTo>
                  <a:lnTo>
                    <a:pt x="51" y="5592"/>
                  </a:lnTo>
                  <a:lnTo>
                    <a:pt x="26" y="5916"/>
                  </a:lnTo>
                  <a:lnTo>
                    <a:pt x="13" y="6241"/>
                  </a:lnTo>
                  <a:lnTo>
                    <a:pt x="1" y="6565"/>
                  </a:lnTo>
                  <a:lnTo>
                    <a:pt x="1" y="6890"/>
                  </a:lnTo>
                  <a:lnTo>
                    <a:pt x="13" y="7214"/>
                  </a:lnTo>
                  <a:lnTo>
                    <a:pt x="38" y="7539"/>
                  </a:lnTo>
                  <a:lnTo>
                    <a:pt x="63" y="7863"/>
                  </a:lnTo>
                  <a:lnTo>
                    <a:pt x="125" y="8512"/>
                  </a:lnTo>
                  <a:lnTo>
                    <a:pt x="225" y="9149"/>
                  </a:lnTo>
                  <a:lnTo>
                    <a:pt x="350" y="9773"/>
                  </a:lnTo>
                  <a:lnTo>
                    <a:pt x="487" y="10372"/>
                  </a:lnTo>
                  <a:lnTo>
                    <a:pt x="625" y="10958"/>
                  </a:lnTo>
                  <a:lnTo>
                    <a:pt x="787" y="11545"/>
                  </a:lnTo>
                  <a:lnTo>
                    <a:pt x="962" y="12131"/>
                  </a:lnTo>
                  <a:lnTo>
                    <a:pt x="1136" y="12705"/>
                  </a:lnTo>
                  <a:lnTo>
                    <a:pt x="1324" y="13279"/>
                  </a:lnTo>
                  <a:lnTo>
                    <a:pt x="1523" y="13853"/>
                  </a:lnTo>
                  <a:lnTo>
                    <a:pt x="1735" y="14428"/>
                  </a:lnTo>
                  <a:lnTo>
                    <a:pt x="1947" y="14989"/>
                  </a:lnTo>
                  <a:lnTo>
                    <a:pt x="2172" y="15551"/>
                  </a:lnTo>
                  <a:lnTo>
                    <a:pt x="2409" y="16112"/>
                  </a:lnTo>
                  <a:lnTo>
                    <a:pt x="2646" y="16674"/>
                  </a:lnTo>
                  <a:lnTo>
                    <a:pt x="2908" y="17223"/>
                  </a:lnTo>
                  <a:lnTo>
                    <a:pt x="3158" y="17772"/>
                  </a:lnTo>
                  <a:lnTo>
                    <a:pt x="3695" y="18870"/>
                  </a:lnTo>
                  <a:lnTo>
                    <a:pt x="4256" y="19944"/>
                  </a:lnTo>
                  <a:lnTo>
                    <a:pt x="4843" y="21017"/>
                  </a:lnTo>
                  <a:lnTo>
                    <a:pt x="5442" y="22090"/>
                  </a:lnTo>
                  <a:lnTo>
                    <a:pt x="6066" y="23138"/>
                  </a:lnTo>
                  <a:lnTo>
                    <a:pt x="6702" y="24187"/>
                  </a:lnTo>
                  <a:lnTo>
                    <a:pt x="7351" y="25235"/>
                  </a:lnTo>
                  <a:lnTo>
                    <a:pt x="8000" y="26258"/>
                  </a:lnTo>
                  <a:lnTo>
                    <a:pt x="8662" y="27294"/>
                  </a:lnTo>
                  <a:lnTo>
                    <a:pt x="9061" y="27893"/>
                  </a:lnTo>
                  <a:lnTo>
                    <a:pt x="9498" y="28530"/>
                  </a:lnTo>
                  <a:lnTo>
                    <a:pt x="9972" y="29166"/>
                  </a:lnTo>
                  <a:lnTo>
                    <a:pt x="10471" y="29827"/>
                  </a:lnTo>
                  <a:lnTo>
                    <a:pt x="10995" y="30489"/>
                  </a:lnTo>
                  <a:lnTo>
                    <a:pt x="11557" y="31163"/>
                  </a:lnTo>
                  <a:lnTo>
                    <a:pt x="12131" y="31849"/>
                  </a:lnTo>
                  <a:lnTo>
                    <a:pt x="12730" y="32523"/>
                  </a:lnTo>
                  <a:lnTo>
                    <a:pt x="13342" y="33210"/>
                  </a:lnTo>
                  <a:lnTo>
                    <a:pt x="13966" y="33883"/>
                  </a:lnTo>
                  <a:lnTo>
                    <a:pt x="14614" y="34557"/>
                  </a:lnTo>
                  <a:lnTo>
                    <a:pt x="15263" y="35206"/>
                  </a:lnTo>
                  <a:lnTo>
                    <a:pt x="15925" y="35855"/>
                  </a:lnTo>
                  <a:lnTo>
                    <a:pt x="16599" y="36492"/>
                  </a:lnTo>
                  <a:lnTo>
                    <a:pt x="17260" y="37103"/>
                  </a:lnTo>
                  <a:lnTo>
                    <a:pt x="17934" y="37690"/>
                  </a:lnTo>
                  <a:lnTo>
                    <a:pt x="18608" y="38264"/>
                  </a:lnTo>
                  <a:lnTo>
                    <a:pt x="19282" y="38800"/>
                  </a:lnTo>
                  <a:lnTo>
                    <a:pt x="19943" y="39312"/>
                  </a:lnTo>
                  <a:lnTo>
                    <a:pt x="20605" y="39786"/>
                  </a:lnTo>
                  <a:lnTo>
                    <a:pt x="21254" y="40236"/>
                  </a:lnTo>
                  <a:lnTo>
                    <a:pt x="21890" y="40647"/>
                  </a:lnTo>
                  <a:lnTo>
                    <a:pt x="22502" y="41009"/>
                  </a:lnTo>
                  <a:lnTo>
                    <a:pt x="22814" y="41172"/>
                  </a:lnTo>
                  <a:lnTo>
                    <a:pt x="23113" y="41321"/>
                  </a:lnTo>
                  <a:lnTo>
                    <a:pt x="23400" y="41471"/>
                  </a:lnTo>
                  <a:lnTo>
                    <a:pt x="23700" y="41596"/>
                  </a:lnTo>
                  <a:lnTo>
                    <a:pt x="23974" y="41721"/>
                  </a:lnTo>
                  <a:lnTo>
                    <a:pt x="24261" y="41821"/>
                  </a:lnTo>
                  <a:lnTo>
                    <a:pt x="24523" y="41920"/>
                  </a:lnTo>
                  <a:lnTo>
                    <a:pt x="24798" y="41995"/>
                  </a:lnTo>
                  <a:lnTo>
                    <a:pt x="25060" y="42058"/>
                  </a:lnTo>
                  <a:lnTo>
                    <a:pt x="25310" y="42108"/>
                  </a:lnTo>
                  <a:lnTo>
                    <a:pt x="25547" y="42145"/>
                  </a:lnTo>
                  <a:lnTo>
                    <a:pt x="25784" y="42170"/>
                  </a:lnTo>
                  <a:lnTo>
                    <a:pt x="26021" y="42182"/>
                  </a:lnTo>
                  <a:lnTo>
                    <a:pt x="26246" y="42170"/>
                  </a:lnTo>
                  <a:lnTo>
                    <a:pt x="26458" y="42145"/>
                  </a:lnTo>
                  <a:lnTo>
                    <a:pt x="26658" y="42108"/>
                  </a:lnTo>
                  <a:lnTo>
                    <a:pt x="26857" y="42045"/>
                  </a:lnTo>
                  <a:lnTo>
                    <a:pt x="27044" y="41970"/>
                  </a:lnTo>
                  <a:lnTo>
                    <a:pt x="27132" y="41920"/>
                  </a:lnTo>
                  <a:lnTo>
                    <a:pt x="27219" y="41870"/>
                  </a:lnTo>
                  <a:lnTo>
                    <a:pt x="27294" y="41808"/>
                  </a:lnTo>
                  <a:lnTo>
                    <a:pt x="27381" y="41746"/>
                  </a:lnTo>
                  <a:lnTo>
                    <a:pt x="27519" y="41596"/>
                  </a:lnTo>
                  <a:lnTo>
                    <a:pt x="27643" y="41409"/>
                  </a:lnTo>
                  <a:lnTo>
                    <a:pt x="27756" y="41209"/>
                  </a:lnTo>
                  <a:lnTo>
                    <a:pt x="27856" y="40972"/>
                  </a:lnTo>
                  <a:lnTo>
                    <a:pt x="27943" y="40722"/>
                  </a:lnTo>
                  <a:lnTo>
                    <a:pt x="28005" y="40448"/>
                  </a:lnTo>
                  <a:lnTo>
                    <a:pt x="28068" y="40148"/>
                  </a:lnTo>
                  <a:lnTo>
                    <a:pt x="28105" y="39824"/>
                  </a:lnTo>
                  <a:lnTo>
                    <a:pt x="28130" y="39474"/>
                  </a:lnTo>
                  <a:lnTo>
                    <a:pt x="28155" y="39112"/>
                  </a:lnTo>
                  <a:lnTo>
                    <a:pt x="28155" y="38726"/>
                  </a:lnTo>
                  <a:lnTo>
                    <a:pt x="28143" y="38326"/>
                  </a:lnTo>
                  <a:lnTo>
                    <a:pt x="28118" y="37902"/>
                  </a:lnTo>
                  <a:lnTo>
                    <a:pt x="28080" y="37453"/>
                  </a:lnTo>
                  <a:lnTo>
                    <a:pt x="28043" y="37003"/>
                  </a:lnTo>
                  <a:lnTo>
                    <a:pt x="27980" y="36529"/>
                  </a:lnTo>
                  <a:lnTo>
                    <a:pt x="27905" y="36030"/>
                  </a:lnTo>
                  <a:lnTo>
                    <a:pt x="27831" y="35531"/>
                  </a:lnTo>
                  <a:lnTo>
                    <a:pt x="27743" y="35007"/>
                  </a:lnTo>
                  <a:lnTo>
                    <a:pt x="27643" y="34482"/>
                  </a:lnTo>
                  <a:lnTo>
                    <a:pt x="27406" y="33372"/>
                  </a:lnTo>
                  <a:lnTo>
                    <a:pt x="27132" y="32224"/>
                  </a:lnTo>
                  <a:lnTo>
                    <a:pt x="26832" y="31038"/>
                  </a:lnTo>
                  <a:lnTo>
                    <a:pt x="26483" y="29827"/>
                  </a:lnTo>
                  <a:lnTo>
                    <a:pt x="26108" y="28580"/>
                  </a:lnTo>
                  <a:lnTo>
                    <a:pt x="25709" y="27307"/>
                  </a:lnTo>
                  <a:lnTo>
                    <a:pt x="25272" y="26021"/>
                  </a:lnTo>
                  <a:lnTo>
                    <a:pt x="24823" y="24723"/>
                  </a:lnTo>
                  <a:lnTo>
                    <a:pt x="24336" y="23425"/>
                  </a:lnTo>
                  <a:lnTo>
                    <a:pt x="23837" y="22128"/>
                  </a:lnTo>
                  <a:lnTo>
                    <a:pt x="23313" y="20830"/>
                  </a:lnTo>
                  <a:lnTo>
                    <a:pt x="22776" y="19557"/>
                  </a:lnTo>
                  <a:lnTo>
                    <a:pt x="22227" y="18296"/>
                  </a:lnTo>
                  <a:lnTo>
                    <a:pt x="21653" y="17061"/>
                  </a:lnTo>
                  <a:lnTo>
                    <a:pt x="21079" y="15850"/>
                  </a:lnTo>
                  <a:lnTo>
                    <a:pt x="20492" y="14677"/>
                  </a:lnTo>
                  <a:lnTo>
                    <a:pt x="19906" y="13554"/>
                  </a:lnTo>
                  <a:lnTo>
                    <a:pt x="19307" y="12481"/>
                  </a:lnTo>
                  <a:lnTo>
                    <a:pt x="18708" y="11445"/>
                  </a:lnTo>
                  <a:lnTo>
                    <a:pt x="18408" y="10958"/>
                  </a:lnTo>
                  <a:lnTo>
                    <a:pt x="18109" y="10484"/>
                  </a:lnTo>
                  <a:lnTo>
                    <a:pt x="17809" y="10022"/>
                  </a:lnTo>
                  <a:lnTo>
                    <a:pt x="17510" y="9585"/>
                  </a:lnTo>
                  <a:lnTo>
                    <a:pt x="16823" y="8599"/>
                  </a:lnTo>
                  <a:lnTo>
                    <a:pt x="16474" y="8113"/>
                  </a:lnTo>
                  <a:lnTo>
                    <a:pt x="16112" y="7626"/>
                  </a:lnTo>
                  <a:lnTo>
                    <a:pt x="15750" y="7152"/>
                  </a:lnTo>
                  <a:lnTo>
                    <a:pt x="15376" y="6678"/>
                  </a:lnTo>
                  <a:lnTo>
                    <a:pt x="15001" y="6216"/>
                  </a:lnTo>
                  <a:lnTo>
                    <a:pt x="14614" y="5754"/>
                  </a:lnTo>
                  <a:lnTo>
                    <a:pt x="14228" y="5292"/>
                  </a:lnTo>
                  <a:lnTo>
                    <a:pt x="13816" y="4856"/>
                  </a:lnTo>
                  <a:lnTo>
                    <a:pt x="13404" y="4419"/>
                  </a:lnTo>
                  <a:lnTo>
                    <a:pt x="12980" y="3994"/>
                  </a:lnTo>
                  <a:lnTo>
                    <a:pt x="12555" y="3583"/>
                  </a:lnTo>
                  <a:lnTo>
                    <a:pt x="12119" y="3171"/>
                  </a:lnTo>
                  <a:lnTo>
                    <a:pt x="11657" y="2784"/>
                  </a:lnTo>
                  <a:lnTo>
                    <a:pt x="11195" y="2397"/>
                  </a:lnTo>
                  <a:lnTo>
                    <a:pt x="10733" y="2048"/>
                  </a:lnTo>
                  <a:lnTo>
                    <a:pt x="10247" y="1711"/>
                  </a:lnTo>
                  <a:lnTo>
                    <a:pt x="9747" y="1399"/>
                  </a:lnTo>
                  <a:lnTo>
                    <a:pt x="9236" y="1112"/>
                  </a:lnTo>
                  <a:lnTo>
                    <a:pt x="8961" y="974"/>
                  </a:lnTo>
                  <a:lnTo>
                    <a:pt x="8699" y="837"/>
                  </a:lnTo>
                  <a:lnTo>
                    <a:pt x="8425" y="725"/>
                  </a:lnTo>
                  <a:lnTo>
                    <a:pt x="8150" y="600"/>
                  </a:lnTo>
                  <a:lnTo>
                    <a:pt x="7875" y="500"/>
                  </a:lnTo>
                  <a:lnTo>
                    <a:pt x="7601" y="400"/>
                  </a:lnTo>
                  <a:lnTo>
                    <a:pt x="7326" y="313"/>
                  </a:lnTo>
                  <a:lnTo>
                    <a:pt x="7052" y="238"/>
                  </a:lnTo>
                  <a:lnTo>
                    <a:pt x="6765" y="176"/>
                  </a:lnTo>
                  <a:lnTo>
                    <a:pt x="6490" y="113"/>
                  </a:lnTo>
                  <a:lnTo>
                    <a:pt x="6203" y="76"/>
                  </a:lnTo>
                  <a:lnTo>
                    <a:pt x="5929" y="38"/>
                  </a:lnTo>
                  <a:lnTo>
                    <a:pt x="5642" y="13"/>
                  </a:lnTo>
                  <a:lnTo>
                    <a:pt x="53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7"/>
            <p:cNvSpPr/>
            <p:nvPr/>
          </p:nvSpPr>
          <p:spPr>
            <a:xfrm>
              <a:off x="7757997" y="2842426"/>
              <a:ext cx="1635315" cy="2301061"/>
            </a:xfrm>
            <a:custGeom>
              <a:avLst/>
              <a:gdLst/>
              <a:ahLst/>
              <a:cxnLst/>
              <a:rect l="l" t="t" r="r" b="b"/>
              <a:pathLst>
                <a:path w="35406" h="49820" extrusionOk="0">
                  <a:moveTo>
                    <a:pt x="2671" y="0"/>
                  </a:moveTo>
                  <a:lnTo>
                    <a:pt x="2734" y="163"/>
                  </a:lnTo>
                  <a:lnTo>
                    <a:pt x="2921" y="624"/>
                  </a:lnTo>
                  <a:lnTo>
                    <a:pt x="3245" y="1373"/>
                  </a:lnTo>
                  <a:lnTo>
                    <a:pt x="3695" y="2371"/>
                  </a:lnTo>
                  <a:lnTo>
                    <a:pt x="4256" y="3607"/>
                  </a:lnTo>
                  <a:lnTo>
                    <a:pt x="4943" y="5055"/>
                  </a:lnTo>
                  <a:lnTo>
                    <a:pt x="5741" y="6689"/>
                  </a:lnTo>
                  <a:lnTo>
                    <a:pt x="6640" y="8499"/>
                  </a:lnTo>
                  <a:lnTo>
                    <a:pt x="7002" y="9198"/>
                  </a:lnTo>
                  <a:lnTo>
                    <a:pt x="6839" y="9185"/>
                  </a:lnTo>
                  <a:lnTo>
                    <a:pt x="6440" y="9148"/>
                  </a:lnTo>
                  <a:lnTo>
                    <a:pt x="6141" y="9111"/>
                  </a:lnTo>
                  <a:lnTo>
                    <a:pt x="5791" y="9061"/>
                  </a:lnTo>
                  <a:lnTo>
                    <a:pt x="5392" y="8998"/>
                  </a:lnTo>
                  <a:lnTo>
                    <a:pt x="4955" y="8911"/>
                  </a:lnTo>
                  <a:lnTo>
                    <a:pt x="4456" y="8786"/>
                  </a:lnTo>
                  <a:lnTo>
                    <a:pt x="3919" y="8649"/>
                  </a:lnTo>
                  <a:lnTo>
                    <a:pt x="3345" y="8474"/>
                  </a:lnTo>
                  <a:lnTo>
                    <a:pt x="2746" y="8262"/>
                  </a:lnTo>
                  <a:lnTo>
                    <a:pt x="2097" y="8025"/>
                  </a:lnTo>
                  <a:lnTo>
                    <a:pt x="1423" y="7738"/>
                  </a:lnTo>
                  <a:lnTo>
                    <a:pt x="1074" y="7576"/>
                  </a:lnTo>
                  <a:lnTo>
                    <a:pt x="724" y="7413"/>
                  </a:lnTo>
                  <a:lnTo>
                    <a:pt x="362" y="7226"/>
                  </a:lnTo>
                  <a:lnTo>
                    <a:pt x="1" y="7039"/>
                  </a:lnTo>
                  <a:lnTo>
                    <a:pt x="1" y="7039"/>
                  </a:lnTo>
                  <a:lnTo>
                    <a:pt x="300" y="7338"/>
                  </a:lnTo>
                  <a:lnTo>
                    <a:pt x="600" y="7613"/>
                  </a:lnTo>
                  <a:lnTo>
                    <a:pt x="912" y="7875"/>
                  </a:lnTo>
                  <a:lnTo>
                    <a:pt x="1224" y="8112"/>
                  </a:lnTo>
                  <a:lnTo>
                    <a:pt x="1536" y="8337"/>
                  </a:lnTo>
                  <a:lnTo>
                    <a:pt x="1860" y="8549"/>
                  </a:lnTo>
                  <a:lnTo>
                    <a:pt x="2185" y="8749"/>
                  </a:lnTo>
                  <a:lnTo>
                    <a:pt x="2509" y="8936"/>
                  </a:lnTo>
                  <a:lnTo>
                    <a:pt x="2821" y="9098"/>
                  </a:lnTo>
                  <a:lnTo>
                    <a:pt x="3145" y="9248"/>
                  </a:lnTo>
                  <a:lnTo>
                    <a:pt x="3470" y="9398"/>
                  </a:lnTo>
                  <a:lnTo>
                    <a:pt x="3782" y="9522"/>
                  </a:lnTo>
                  <a:lnTo>
                    <a:pt x="4094" y="9647"/>
                  </a:lnTo>
                  <a:lnTo>
                    <a:pt x="4393" y="9759"/>
                  </a:lnTo>
                  <a:lnTo>
                    <a:pt x="4980" y="9947"/>
                  </a:lnTo>
                  <a:lnTo>
                    <a:pt x="5529" y="10096"/>
                  </a:lnTo>
                  <a:lnTo>
                    <a:pt x="6028" y="10209"/>
                  </a:lnTo>
                  <a:lnTo>
                    <a:pt x="6490" y="10309"/>
                  </a:lnTo>
                  <a:lnTo>
                    <a:pt x="6877" y="10371"/>
                  </a:lnTo>
                  <a:lnTo>
                    <a:pt x="7451" y="10471"/>
                  </a:lnTo>
                  <a:lnTo>
                    <a:pt x="7613" y="10508"/>
                  </a:lnTo>
                  <a:lnTo>
                    <a:pt x="7651" y="10521"/>
                  </a:lnTo>
                  <a:lnTo>
                    <a:pt x="7676" y="10533"/>
                  </a:lnTo>
                  <a:lnTo>
                    <a:pt x="8724" y="12542"/>
                  </a:lnTo>
                  <a:lnTo>
                    <a:pt x="9885" y="14726"/>
                  </a:lnTo>
                  <a:lnTo>
                    <a:pt x="10496" y="15862"/>
                  </a:lnTo>
                  <a:lnTo>
                    <a:pt x="11120" y="16998"/>
                  </a:lnTo>
                  <a:lnTo>
                    <a:pt x="12430" y="19344"/>
                  </a:lnTo>
                  <a:lnTo>
                    <a:pt x="13104" y="20529"/>
                  </a:lnTo>
                  <a:lnTo>
                    <a:pt x="13791" y="21728"/>
                  </a:lnTo>
                  <a:lnTo>
                    <a:pt x="15201" y="24136"/>
                  </a:lnTo>
                  <a:lnTo>
                    <a:pt x="15925" y="25334"/>
                  </a:lnTo>
                  <a:lnTo>
                    <a:pt x="16649" y="26545"/>
                  </a:lnTo>
                  <a:lnTo>
                    <a:pt x="16649" y="26557"/>
                  </a:lnTo>
                  <a:lnTo>
                    <a:pt x="16624" y="26570"/>
                  </a:lnTo>
                  <a:lnTo>
                    <a:pt x="16499" y="26607"/>
                  </a:lnTo>
                  <a:lnTo>
                    <a:pt x="16287" y="26632"/>
                  </a:lnTo>
                  <a:lnTo>
                    <a:pt x="15987" y="26657"/>
                  </a:lnTo>
                  <a:lnTo>
                    <a:pt x="15613" y="26670"/>
                  </a:lnTo>
                  <a:lnTo>
                    <a:pt x="15164" y="26670"/>
                  </a:lnTo>
                  <a:lnTo>
                    <a:pt x="14652" y="26657"/>
                  </a:lnTo>
                  <a:lnTo>
                    <a:pt x="14065" y="26620"/>
                  </a:lnTo>
                  <a:lnTo>
                    <a:pt x="13429" y="26570"/>
                  </a:lnTo>
                  <a:lnTo>
                    <a:pt x="12742" y="26495"/>
                  </a:lnTo>
                  <a:lnTo>
                    <a:pt x="12019" y="26407"/>
                  </a:lnTo>
                  <a:lnTo>
                    <a:pt x="11245" y="26283"/>
                  </a:lnTo>
                  <a:lnTo>
                    <a:pt x="10434" y="26120"/>
                  </a:lnTo>
                  <a:lnTo>
                    <a:pt x="9610" y="25933"/>
                  </a:lnTo>
                  <a:lnTo>
                    <a:pt x="9173" y="25821"/>
                  </a:lnTo>
                  <a:lnTo>
                    <a:pt x="8749" y="25709"/>
                  </a:lnTo>
                  <a:lnTo>
                    <a:pt x="8312" y="25584"/>
                  </a:lnTo>
                  <a:lnTo>
                    <a:pt x="7863" y="25447"/>
                  </a:lnTo>
                  <a:lnTo>
                    <a:pt x="8063" y="25634"/>
                  </a:lnTo>
                  <a:lnTo>
                    <a:pt x="8287" y="25821"/>
                  </a:lnTo>
                  <a:lnTo>
                    <a:pt x="8549" y="25983"/>
                  </a:lnTo>
                  <a:lnTo>
                    <a:pt x="8836" y="26158"/>
                  </a:lnTo>
                  <a:lnTo>
                    <a:pt x="9136" y="26308"/>
                  </a:lnTo>
                  <a:lnTo>
                    <a:pt x="9473" y="26457"/>
                  </a:lnTo>
                  <a:lnTo>
                    <a:pt x="9822" y="26607"/>
                  </a:lnTo>
                  <a:lnTo>
                    <a:pt x="10197" y="26744"/>
                  </a:lnTo>
                  <a:lnTo>
                    <a:pt x="10583" y="26869"/>
                  </a:lnTo>
                  <a:lnTo>
                    <a:pt x="10983" y="26994"/>
                  </a:lnTo>
                  <a:lnTo>
                    <a:pt x="11395" y="27119"/>
                  </a:lnTo>
                  <a:lnTo>
                    <a:pt x="11806" y="27231"/>
                  </a:lnTo>
                  <a:lnTo>
                    <a:pt x="12655" y="27443"/>
                  </a:lnTo>
                  <a:lnTo>
                    <a:pt x="13504" y="27630"/>
                  </a:lnTo>
                  <a:lnTo>
                    <a:pt x="14340" y="27805"/>
                  </a:lnTo>
                  <a:lnTo>
                    <a:pt x="15126" y="27955"/>
                  </a:lnTo>
                  <a:lnTo>
                    <a:pt x="16511" y="28217"/>
                  </a:lnTo>
                  <a:lnTo>
                    <a:pt x="17060" y="28317"/>
                  </a:lnTo>
                  <a:lnTo>
                    <a:pt x="17497" y="28417"/>
                  </a:lnTo>
                  <a:lnTo>
                    <a:pt x="17659" y="28467"/>
                  </a:lnTo>
                  <a:lnTo>
                    <a:pt x="17797" y="28504"/>
                  </a:lnTo>
                  <a:lnTo>
                    <a:pt x="17884" y="28554"/>
                  </a:lnTo>
                  <a:lnTo>
                    <a:pt x="17934" y="28591"/>
                  </a:lnTo>
                  <a:lnTo>
                    <a:pt x="18783" y="29939"/>
                  </a:lnTo>
                  <a:lnTo>
                    <a:pt x="19644" y="31287"/>
                  </a:lnTo>
                  <a:lnTo>
                    <a:pt x="20393" y="32435"/>
                  </a:lnTo>
                  <a:lnTo>
                    <a:pt x="21154" y="33571"/>
                  </a:lnTo>
                  <a:lnTo>
                    <a:pt x="21915" y="34694"/>
                  </a:lnTo>
                  <a:lnTo>
                    <a:pt x="22676" y="35792"/>
                  </a:lnTo>
                  <a:lnTo>
                    <a:pt x="23425" y="36853"/>
                  </a:lnTo>
                  <a:lnTo>
                    <a:pt x="24186" y="37901"/>
                  </a:lnTo>
                  <a:lnTo>
                    <a:pt x="24935" y="38912"/>
                  </a:lnTo>
                  <a:lnTo>
                    <a:pt x="25672" y="39886"/>
                  </a:lnTo>
                  <a:lnTo>
                    <a:pt x="26408" y="40834"/>
                  </a:lnTo>
                  <a:lnTo>
                    <a:pt x="26770" y="41296"/>
                  </a:lnTo>
                  <a:lnTo>
                    <a:pt x="27132" y="41745"/>
                  </a:lnTo>
                  <a:lnTo>
                    <a:pt x="27843" y="42606"/>
                  </a:lnTo>
                  <a:lnTo>
                    <a:pt x="28542" y="43430"/>
                  </a:lnTo>
                  <a:lnTo>
                    <a:pt x="29216" y="44216"/>
                  </a:lnTo>
                  <a:lnTo>
                    <a:pt x="29877" y="44952"/>
                  </a:lnTo>
                  <a:lnTo>
                    <a:pt x="30514" y="45639"/>
                  </a:lnTo>
                  <a:lnTo>
                    <a:pt x="31150" y="46275"/>
                  </a:lnTo>
                  <a:lnTo>
                    <a:pt x="31737" y="46862"/>
                  </a:lnTo>
                  <a:lnTo>
                    <a:pt x="32024" y="47136"/>
                  </a:lnTo>
                  <a:lnTo>
                    <a:pt x="32298" y="47386"/>
                  </a:lnTo>
                  <a:lnTo>
                    <a:pt x="32822" y="47873"/>
                  </a:lnTo>
                  <a:lnTo>
                    <a:pt x="33072" y="48085"/>
                  </a:lnTo>
                  <a:lnTo>
                    <a:pt x="33322" y="48284"/>
                  </a:lnTo>
                  <a:lnTo>
                    <a:pt x="34183" y="48983"/>
                  </a:lnTo>
                  <a:lnTo>
                    <a:pt x="34545" y="49233"/>
                  </a:lnTo>
                  <a:lnTo>
                    <a:pt x="34844" y="49445"/>
                  </a:lnTo>
                  <a:lnTo>
                    <a:pt x="35406" y="49819"/>
                  </a:lnTo>
                  <a:lnTo>
                    <a:pt x="34882" y="49395"/>
                  </a:lnTo>
                  <a:lnTo>
                    <a:pt x="34607" y="49158"/>
                  </a:lnTo>
                  <a:lnTo>
                    <a:pt x="34270" y="48871"/>
                  </a:lnTo>
                  <a:lnTo>
                    <a:pt x="33484" y="48122"/>
                  </a:lnTo>
                  <a:lnTo>
                    <a:pt x="33259" y="47898"/>
                  </a:lnTo>
                  <a:lnTo>
                    <a:pt x="33022" y="47660"/>
                  </a:lnTo>
                  <a:lnTo>
                    <a:pt x="32535" y="47149"/>
                  </a:lnTo>
                  <a:lnTo>
                    <a:pt x="32286" y="46874"/>
                  </a:lnTo>
                  <a:lnTo>
                    <a:pt x="32011" y="46587"/>
                  </a:lnTo>
                  <a:lnTo>
                    <a:pt x="31475" y="45963"/>
                  </a:lnTo>
                  <a:lnTo>
                    <a:pt x="30901" y="45302"/>
                  </a:lnTo>
                  <a:lnTo>
                    <a:pt x="30314" y="44578"/>
                  </a:lnTo>
                  <a:lnTo>
                    <a:pt x="29690" y="43817"/>
                  </a:lnTo>
                  <a:lnTo>
                    <a:pt x="29066" y="43005"/>
                  </a:lnTo>
                  <a:lnTo>
                    <a:pt x="28405" y="42157"/>
                  </a:lnTo>
                  <a:lnTo>
                    <a:pt x="27756" y="41258"/>
                  </a:lnTo>
                  <a:lnTo>
                    <a:pt x="27069" y="40335"/>
                  </a:lnTo>
                  <a:lnTo>
                    <a:pt x="26383" y="39361"/>
                  </a:lnTo>
                  <a:lnTo>
                    <a:pt x="25684" y="38375"/>
                  </a:lnTo>
                  <a:lnTo>
                    <a:pt x="24973" y="37340"/>
                  </a:lnTo>
                  <a:lnTo>
                    <a:pt x="23525" y="35206"/>
                  </a:lnTo>
                  <a:lnTo>
                    <a:pt x="23525" y="35156"/>
                  </a:lnTo>
                  <a:lnTo>
                    <a:pt x="23525" y="35056"/>
                  </a:lnTo>
                  <a:lnTo>
                    <a:pt x="23562" y="34744"/>
                  </a:lnTo>
                  <a:lnTo>
                    <a:pt x="23737" y="33633"/>
                  </a:lnTo>
                  <a:lnTo>
                    <a:pt x="23849" y="32884"/>
                  </a:lnTo>
                  <a:lnTo>
                    <a:pt x="23974" y="32023"/>
                  </a:lnTo>
                  <a:lnTo>
                    <a:pt x="24087" y="31050"/>
                  </a:lnTo>
                  <a:lnTo>
                    <a:pt x="24199" y="30002"/>
                  </a:lnTo>
                  <a:lnTo>
                    <a:pt x="24236" y="29452"/>
                  </a:lnTo>
                  <a:lnTo>
                    <a:pt x="24274" y="28878"/>
                  </a:lnTo>
                  <a:lnTo>
                    <a:pt x="24311" y="28304"/>
                  </a:lnTo>
                  <a:lnTo>
                    <a:pt x="24324" y="27705"/>
                  </a:lnTo>
                  <a:lnTo>
                    <a:pt x="24336" y="27106"/>
                  </a:lnTo>
                  <a:lnTo>
                    <a:pt x="24336" y="26495"/>
                  </a:lnTo>
                  <a:lnTo>
                    <a:pt x="24324" y="25883"/>
                  </a:lnTo>
                  <a:lnTo>
                    <a:pt x="24286" y="25259"/>
                  </a:lnTo>
                  <a:lnTo>
                    <a:pt x="24236" y="24648"/>
                  </a:lnTo>
                  <a:lnTo>
                    <a:pt x="24174" y="24024"/>
                  </a:lnTo>
                  <a:lnTo>
                    <a:pt x="24099" y="23400"/>
                  </a:lnTo>
                  <a:lnTo>
                    <a:pt x="23999" y="22788"/>
                  </a:lnTo>
                  <a:lnTo>
                    <a:pt x="23874" y="22177"/>
                  </a:lnTo>
                  <a:lnTo>
                    <a:pt x="23725" y="21578"/>
                  </a:lnTo>
                  <a:lnTo>
                    <a:pt x="23562" y="20991"/>
                  </a:lnTo>
                  <a:lnTo>
                    <a:pt x="23375" y="20405"/>
                  </a:lnTo>
                  <a:lnTo>
                    <a:pt x="23438" y="20829"/>
                  </a:lnTo>
                  <a:lnTo>
                    <a:pt x="23488" y="21278"/>
                  </a:lnTo>
                  <a:lnTo>
                    <a:pt x="23513" y="21753"/>
                  </a:lnTo>
                  <a:lnTo>
                    <a:pt x="23537" y="22239"/>
                  </a:lnTo>
                  <a:lnTo>
                    <a:pt x="23550" y="22726"/>
                  </a:lnTo>
                  <a:lnTo>
                    <a:pt x="23537" y="23238"/>
                  </a:lnTo>
                  <a:lnTo>
                    <a:pt x="23525" y="23762"/>
                  </a:lnTo>
                  <a:lnTo>
                    <a:pt x="23500" y="24273"/>
                  </a:lnTo>
                  <a:lnTo>
                    <a:pt x="23475" y="24810"/>
                  </a:lnTo>
                  <a:lnTo>
                    <a:pt x="23425" y="25334"/>
                  </a:lnTo>
                  <a:lnTo>
                    <a:pt x="23325" y="26395"/>
                  </a:lnTo>
                  <a:lnTo>
                    <a:pt x="23201" y="27431"/>
                  </a:lnTo>
                  <a:lnTo>
                    <a:pt x="23051" y="28442"/>
                  </a:lnTo>
                  <a:lnTo>
                    <a:pt x="22901" y="29390"/>
                  </a:lnTo>
                  <a:lnTo>
                    <a:pt x="22739" y="30264"/>
                  </a:lnTo>
                  <a:lnTo>
                    <a:pt x="22577" y="31050"/>
                  </a:lnTo>
                  <a:lnTo>
                    <a:pt x="22439" y="31724"/>
                  </a:lnTo>
                  <a:lnTo>
                    <a:pt x="22302" y="32273"/>
                  </a:lnTo>
                  <a:lnTo>
                    <a:pt x="22190" y="32672"/>
                  </a:lnTo>
                  <a:lnTo>
                    <a:pt x="22115" y="32909"/>
                  </a:lnTo>
                  <a:lnTo>
                    <a:pt x="22090" y="32972"/>
                  </a:lnTo>
                  <a:lnTo>
                    <a:pt x="22065" y="32972"/>
                  </a:lnTo>
                  <a:lnTo>
                    <a:pt x="20592" y="30676"/>
                  </a:lnTo>
                  <a:lnTo>
                    <a:pt x="19120" y="28317"/>
                  </a:lnTo>
                  <a:lnTo>
                    <a:pt x="18383" y="27131"/>
                  </a:lnTo>
                  <a:lnTo>
                    <a:pt x="17647" y="25933"/>
                  </a:lnTo>
                  <a:lnTo>
                    <a:pt x="16923" y="24735"/>
                  </a:lnTo>
                  <a:lnTo>
                    <a:pt x="16199" y="23537"/>
                  </a:lnTo>
                  <a:lnTo>
                    <a:pt x="14764" y="21153"/>
                  </a:lnTo>
                  <a:lnTo>
                    <a:pt x="13379" y="18795"/>
                  </a:lnTo>
                  <a:lnTo>
                    <a:pt x="13366" y="18720"/>
                  </a:lnTo>
                  <a:lnTo>
                    <a:pt x="13354" y="18595"/>
                  </a:lnTo>
                  <a:lnTo>
                    <a:pt x="13366" y="18171"/>
                  </a:lnTo>
                  <a:lnTo>
                    <a:pt x="13416" y="17559"/>
                  </a:lnTo>
                  <a:lnTo>
                    <a:pt x="13479" y="16761"/>
                  </a:lnTo>
                  <a:lnTo>
                    <a:pt x="13641" y="14751"/>
                  </a:lnTo>
                  <a:lnTo>
                    <a:pt x="13716" y="13591"/>
                  </a:lnTo>
                  <a:lnTo>
                    <a:pt x="13791" y="12368"/>
                  </a:lnTo>
                  <a:lnTo>
                    <a:pt x="13841" y="11107"/>
                  </a:lnTo>
                  <a:lnTo>
                    <a:pt x="13853" y="10458"/>
                  </a:lnTo>
                  <a:lnTo>
                    <a:pt x="13853" y="9822"/>
                  </a:lnTo>
                  <a:lnTo>
                    <a:pt x="13853" y="9185"/>
                  </a:lnTo>
                  <a:lnTo>
                    <a:pt x="13841" y="8561"/>
                  </a:lnTo>
                  <a:lnTo>
                    <a:pt x="13828" y="7937"/>
                  </a:lnTo>
                  <a:lnTo>
                    <a:pt x="13791" y="7326"/>
                  </a:lnTo>
                  <a:lnTo>
                    <a:pt x="13741" y="6739"/>
                  </a:lnTo>
                  <a:lnTo>
                    <a:pt x="13691" y="6165"/>
                  </a:lnTo>
                  <a:lnTo>
                    <a:pt x="13616" y="5629"/>
                  </a:lnTo>
                  <a:lnTo>
                    <a:pt x="13516" y="5105"/>
                  </a:lnTo>
                  <a:lnTo>
                    <a:pt x="13416" y="4618"/>
                  </a:lnTo>
                  <a:lnTo>
                    <a:pt x="13292" y="4156"/>
                  </a:lnTo>
                  <a:lnTo>
                    <a:pt x="13217" y="3944"/>
                  </a:lnTo>
                  <a:lnTo>
                    <a:pt x="13154" y="3744"/>
                  </a:lnTo>
                  <a:lnTo>
                    <a:pt x="13067" y="3545"/>
                  </a:lnTo>
                  <a:lnTo>
                    <a:pt x="12992" y="3357"/>
                  </a:lnTo>
                  <a:lnTo>
                    <a:pt x="13029" y="3470"/>
                  </a:lnTo>
                  <a:lnTo>
                    <a:pt x="13067" y="3595"/>
                  </a:lnTo>
                  <a:lnTo>
                    <a:pt x="13129" y="3869"/>
                  </a:lnTo>
                  <a:lnTo>
                    <a:pt x="13179" y="4194"/>
                  </a:lnTo>
                  <a:lnTo>
                    <a:pt x="13217" y="4555"/>
                  </a:lnTo>
                  <a:lnTo>
                    <a:pt x="13242" y="4967"/>
                  </a:lnTo>
                  <a:lnTo>
                    <a:pt x="13254" y="5404"/>
                  </a:lnTo>
                  <a:lnTo>
                    <a:pt x="13254" y="5878"/>
                  </a:lnTo>
                  <a:lnTo>
                    <a:pt x="13242" y="6377"/>
                  </a:lnTo>
                  <a:lnTo>
                    <a:pt x="13229" y="6889"/>
                  </a:lnTo>
                  <a:lnTo>
                    <a:pt x="13204" y="7426"/>
                  </a:lnTo>
                  <a:lnTo>
                    <a:pt x="13129" y="8549"/>
                  </a:lnTo>
                  <a:lnTo>
                    <a:pt x="13029" y="9710"/>
                  </a:lnTo>
                  <a:lnTo>
                    <a:pt x="12917" y="10858"/>
                  </a:lnTo>
                  <a:lnTo>
                    <a:pt x="12780" y="11981"/>
                  </a:lnTo>
                  <a:lnTo>
                    <a:pt x="12643" y="13042"/>
                  </a:lnTo>
                  <a:lnTo>
                    <a:pt x="12505" y="14028"/>
                  </a:lnTo>
                  <a:lnTo>
                    <a:pt x="12381" y="14876"/>
                  </a:lnTo>
                  <a:lnTo>
                    <a:pt x="12256" y="15588"/>
                  </a:lnTo>
                  <a:lnTo>
                    <a:pt x="12156" y="16112"/>
                  </a:lnTo>
                  <a:lnTo>
                    <a:pt x="12106" y="16299"/>
                  </a:lnTo>
                  <a:lnTo>
                    <a:pt x="12069" y="16424"/>
                  </a:lnTo>
                  <a:lnTo>
                    <a:pt x="12044" y="16486"/>
                  </a:lnTo>
                  <a:lnTo>
                    <a:pt x="12031" y="16499"/>
                  </a:lnTo>
                  <a:lnTo>
                    <a:pt x="12019" y="16499"/>
                  </a:lnTo>
                  <a:lnTo>
                    <a:pt x="9485" y="12118"/>
                  </a:lnTo>
                  <a:lnTo>
                    <a:pt x="7239" y="8187"/>
                  </a:lnTo>
                  <a:lnTo>
                    <a:pt x="5342" y="4842"/>
                  </a:lnTo>
                  <a:lnTo>
                    <a:pt x="3894" y="2272"/>
                  </a:lnTo>
                  <a:lnTo>
                    <a:pt x="2983" y="599"/>
                  </a:lnTo>
                  <a:lnTo>
                    <a:pt x="2746" y="163"/>
                  </a:lnTo>
                  <a:lnTo>
                    <a:pt x="26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57"/>
          <p:cNvGrpSpPr/>
          <p:nvPr/>
        </p:nvGrpSpPr>
        <p:grpSpPr>
          <a:xfrm>
            <a:off x="6963761" y="542924"/>
            <a:ext cx="1453166" cy="986195"/>
            <a:chOff x="5249585" y="-652660"/>
            <a:chExt cx="2127622" cy="1443917"/>
          </a:xfrm>
        </p:grpSpPr>
        <p:sp>
          <p:nvSpPr>
            <p:cNvPr id="514" name="Google Shape;514;p57"/>
            <p:cNvSpPr/>
            <p:nvPr/>
          </p:nvSpPr>
          <p:spPr>
            <a:xfrm>
              <a:off x="5249585" y="-652660"/>
              <a:ext cx="1061225" cy="684050"/>
            </a:xfrm>
            <a:custGeom>
              <a:avLst/>
              <a:gdLst/>
              <a:ahLst/>
              <a:cxnLst/>
              <a:rect l="l" t="t" r="r" b="b"/>
              <a:pathLst>
                <a:path w="42449" h="27362" extrusionOk="0">
                  <a:moveTo>
                    <a:pt x="17128" y="0"/>
                  </a:moveTo>
                  <a:lnTo>
                    <a:pt x="16549" y="55"/>
                  </a:lnTo>
                  <a:lnTo>
                    <a:pt x="16025" y="111"/>
                  </a:lnTo>
                  <a:lnTo>
                    <a:pt x="15474" y="221"/>
                  </a:lnTo>
                  <a:lnTo>
                    <a:pt x="14950" y="331"/>
                  </a:lnTo>
                  <a:lnTo>
                    <a:pt x="14425" y="497"/>
                  </a:lnTo>
                  <a:lnTo>
                    <a:pt x="13901" y="662"/>
                  </a:lnTo>
                  <a:lnTo>
                    <a:pt x="13405" y="855"/>
                  </a:lnTo>
                  <a:lnTo>
                    <a:pt x="12936" y="1076"/>
                  </a:lnTo>
                  <a:lnTo>
                    <a:pt x="12467" y="1297"/>
                  </a:lnTo>
                  <a:lnTo>
                    <a:pt x="11998" y="1572"/>
                  </a:lnTo>
                  <a:lnTo>
                    <a:pt x="11557" y="1848"/>
                  </a:lnTo>
                  <a:lnTo>
                    <a:pt x="11116" y="2152"/>
                  </a:lnTo>
                  <a:lnTo>
                    <a:pt x="10702" y="2483"/>
                  </a:lnTo>
                  <a:lnTo>
                    <a:pt x="10316" y="2814"/>
                  </a:lnTo>
                  <a:lnTo>
                    <a:pt x="9930" y="3200"/>
                  </a:lnTo>
                  <a:lnTo>
                    <a:pt x="9571" y="3558"/>
                  </a:lnTo>
                  <a:lnTo>
                    <a:pt x="9212" y="3972"/>
                  </a:lnTo>
                  <a:lnTo>
                    <a:pt x="8881" y="4386"/>
                  </a:lnTo>
                  <a:lnTo>
                    <a:pt x="8578" y="4800"/>
                  </a:lnTo>
                  <a:lnTo>
                    <a:pt x="8302" y="5241"/>
                  </a:lnTo>
                  <a:lnTo>
                    <a:pt x="8026" y="5710"/>
                  </a:lnTo>
                  <a:lnTo>
                    <a:pt x="7778" y="6179"/>
                  </a:lnTo>
                  <a:lnTo>
                    <a:pt x="7558" y="6648"/>
                  </a:lnTo>
                  <a:lnTo>
                    <a:pt x="7364" y="7144"/>
                  </a:lnTo>
                  <a:lnTo>
                    <a:pt x="7171" y="7668"/>
                  </a:lnTo>
                  <a:lnTo>
                    <a:pt x="7033" y="8165"/>
                  </a:lnTo>
                  <a:lnTo>
                    <a:pt x="6896" y="8716"/>
                  </a:lnTo>
                  <a:lnTo>
                    <a:pt x="6813" y="9240"/>
                  </a:lnTo>
                  <a:lnTo>
                    <a:pt x="6730" y="9792"/>
                  </a:lnTo>
                  <a:lnTo>
                    <a:pt x="6675" y="10344"/>
                  </a:lnTo>
                  <a:lnTo>
                    <a:pt x="6675" y="10923"/>
                  </a:lnTo>
                  <a:lnTo>
                    <a:pt x="5958" y="11061"/>
                  </a:lnTo>
                  <a:lnTo>
                    <a:pt x="5296" y="11254"/>
                  </a:lnTo>
                  <a:lnTo>
                    <a:pt x="4634" y="11502"/>
                  </a:lnTo>
                  <a:lnTo>
                    <a:pt x="4027" y="11805"/>
                  </a:lnTo>
                  <a:lnTo>
                    <a:pt x="3448" y="12164"/>
                  </a:lnTo>
                  <a:lnTo>
                    <a:pt x="2896" y="12578"/>
                  </a:lnTo>
                  <a:lnTo>
                    <a:pt x="2372" y="13019"/>
                  </a:lnTo>
                  <a:lnTo>
                    <a:pt x="1903" y="13515"/>
                  </a:lnTo>
                  <a:lnTo>
                    <a:pt x="1489" y="14067"/>
                  </a:lnTo>
                  <a:lnTo>
                    <a:pt x="1103" y="14619"/>
                  </a:lnTo>
                  <a:lnTo>
                    <a:pt x="772" y="15226"/>
                  </a:lnTo>
                  <a:lnTo>
                    <a:pt x="497" y="15860"/>
                  </a:lnTo>
                  <a:lnTo>
                    <a:pt x="276" y="16522"/>
                  </a:lnTo>
                  <a:lnTo>
                    <a:pt x="110" y="17211"/>
                  </a:lnTo>
                  <a:lnTo>
                    <a:pt x="28" y="17929"/>
                  </a:lnTo>
                  <a:lnTo>
                    <a:pt x="0" y="18287"/>
                  </a:lnTo>
                  <a:lnTo>
                    <a:pt x="0" y="18673"/>
                  </a:lnTo>
                  <a:lnTo>
                    <a:pt x="0" y="19059"/>
                  </a:lnTo>
                  <a:lnTo>
                    <a:pt x="28" y="19473"/>
                  </a:lnTo>
                  <a:lnTo>
                    <a:pt x="83" y="19859"/>
                  </a:lnTo>
                  <a:lnTo>
                    <a:pt x="138" y="20246"/>
                  </a:lnTo>
                  <a:lnTo>
                    <a:pt x="248" y="20632"/>
                  </a:lnTo>
                  <a:lnTo>
                    <a:pt x="331" y="20990"/>
                  </a:lnTo>
                  <a:lnTo>
                    <a:pt x="469" y="21349"/>
                  </a:lnTo>
                  <a:lnTo>
                    <a:pt x="607" y="21707"/>
                  </a:lnTo>
                  <a:lnTo>
                    <a:pt x="772" y="22066"/>
                  </a:lnTo>
                  <a:lnTo>
                    <a:pt x="938" y="22397"/>
                  </a:lnTo>
                  <a:lnTo>
                    <a:pt x="1131" y="22728"/>
                  </a:lnTo>
                  <a:lnTo>
                    <a:pt x="1324" y="23059"/>
                  </a:lnTo>
                  <a:lnTo>
                    <a:pt x="1545" y="23362"/>
                  </a:lnTo>
                  <a:lnTo>
                    <a:pt x="1793" y="23666"/>
                  </a:lnTo>
                  <a:lnTo>
                    <a:pt x="2041" y="23942"/>
                  </a:lnTo>
                  <a:lnTo>
                    <a:pt x="2289" y="24217"/>
                  </a:lnTo>
                  <a:lnTo>
                    <a:pt x="2565" y="24466"/>
                  </a:lnTo>
                  <a:lnTo>
                    <a:pt x="2841" y="24714"/>
                  </a:lnTo>
                  <a:lnTo>
                    <a:pt x="3144" y="24962"/>
                  </a:lnTo>
                  <a:lnTo>
                    <a:pt x="3448" y="25183"/>
                  </a:lnTo>
                  <a:lnTo>
                    <a:pt x="3779" y="25376"/>
                  </a:lnTo>
                  <a:lnTo>
                    <a:pt x="4110" y="25569"/>
                  </a:lnTo>
                  <a:lnTo>
                    <a:pt x="4441" y="25734"/>
                  </a:lnTo>
                  <a:lnTo>
                    <a:pt x="4772" y="25900"/>
                  </a:lnTo>
                  <a:lnTo>
                    <a:pt x="5130" y="26038"/>
                  </a:lnTo>
                  <a:lnTo>
                    <a:pt x="5516" y="26148"/>
                  </a:lnTo>
                  <a:lnTo>
                    <a:pt x="5875" y="26258"/>
                  </a:lnTo>
                  <a:lnTo>
                    <a:pt x="6261" y="26341"/>
                  </a:lnTo>
                  <a:lnTo>
                    <a:pt x="6647" y="26424"/>
                  </a:lnTo>
                  <a:lnTo>
                    <a:pt x="7033" y="26479"/>
                  </a:lnTo>
                  <a:lnTo>
                    <a:pt x="7447" y="26507"/>
                  </a:lnTo>
                  <a:lnTo>
                    <a:pt x="7833" y="26507"/>
                  </a:lnTo>
                  <a:lnTo>
                    <a:pt x="8440" y="26479"/>
                  </a:lnTo>
                  <a:lnTo>
                    <a:pt x="8992" y="26424"/>
                  </a:lnTo>
                  <a:lnTo>
                    <a:pt x="9571" y="26314"/>
                  </a:lnTo>
                  <a:lnTo>
                    <a:pt x="10123" y="26176"/>
                  </a:lnTo>
                  <a:lnTo>
                    <a:pt x="10647" y="26010"/>
                  </a:lnTo>
                  <a:lnTo>
                    <a:pt x="11143" y="25790"/>
                  </a:lnTo>
                  <a:lnTo>
                    <a:pt x="11640" y="25514"/>
                  </a:lnTo>
                  <a:lnTo>
                    <a:pt x="12109" y="25238"/>
                  </a:lnTo>
                  <a:lnTo>
                    <a:pt x="12826" y="25707"/>
                  </a:lnTo>
                  <a:lnTo>
                    <a:pt x="13570" y="26120"/>
                  </a:lnTo>
                  <a:lnTo>
                    <a:pt x="13929" y="26314"/>
                  </a:lnTo>
                  <a:lnTo>
                    <a:pt x="14343" y="26507"/>
                  </a:lnTo>
                  <a:lnTo>
                    <a:pt x="14729" y="26645"/>
                  </a:lnTo>
                  <a:lnTo>
                    <a:pt x="15143" y="26810"/>
                  </a:lnTo>
                  <a:lnTo>
                    <a:pt x="15556" y="26920"/>
                  </a:lnTo>
                  <a:lnTo>
                    <a:pt x="15970" y="27031"/>
                  </a:lnTo>
                  <a:lnTo>
                    <a:pt x="16384" y="27141"/>
                  </a:lnTo>
                  <a:lnTo>
                    <a:pt x="16825" y="27224"/>
                  </a:lnTo>
                  <a:lnTo>
                    <a:pt x="17266" y="27279"/>
                  </a:lnTo>
                  <a:lnTo>
                    <a:pt x="17708" y="27334"/>
                  </a:lnTo>
                  <a:lnTo>
                    <a:pt x="18149" y="27362"/>
                  </a:lnTo>
                  <a:lnTo>
                    <a:pt x="19197" y="27362"/>
                  </a:lnTo>
                  <a:lnTo>
                    <a:pt x="19749" y="27307"/>
                  </a:lnTo>
                  <a:lnTo>
                    <a:pt x="20328" y="27224"/>
                  </a:lnTo>
                  <a:lnTo>
                    <a:pt x="20880" y="27141"/>
                  </a:lnTo>
                  <a:lnTo>
                    <a:pt x="21431" y="27003"/>
                  </a:lnTo>
                  <a:lnTo>
                    <a:pt x="21955" y="26838"/>
                  </a:lnTo>
                  <a:lnTo>
                    <a:pt x="22479" y="26672"/>
                  </a:lnTo>
                  <a:lnTo>
                    <a:pt x="23003" y="26451"/>
                  </a:lnTo>
                  <a:lnTo>
                    <a:pt x="23500" y="26231"/>
                  </a:lnTo>
                  <a:lnTo>
                    <a:pt x="23969" y="25955"/>
                  </a:lnTo>
                  <a:lnTo>
                    <a:pt x="24438" y="25679"/>
                  </a:lnTo>
                  <a:lnTo>
                    <a:pt x="24879" y="25376"/>
                  </a:lnTo>
                  <a:lnTo>
                    <a:pt x="25320" y="25072"/>
                  </a:lnTo>
                  <a:lnTo>
                    <a:pt x="25762" y="24714"/>
                  </a:lnTo>
                  <a:lnTo>
                    <a:pt x="26148" y="24355"/>
                  </a:lnTo>
                  <a:lnTo>
                    <a:pt x="26534" y="23969"/>
                  </a:lnTo>
                  <a:lnTo>
                    <a:pt x="27058" y="24107"/>
                  </a:lnTo>
                  <a:lnTo>
                    <a:pt x="27610" y="24217"/>
                  </a:lnTo>
                  <a:lnTo>
                    <a:pt x="28134" y="24272"/>
                  </a:lnTo>
                  <a:lnTo>
                    <a:pt x="29265" y="24272"/>
                  </a:lnTo>
                  <a:lnTo>
                    <a:pt x="29816" y="24217"/>
                  </a:lnTo>
                  <a:lnTo>
                    <a:pt x="30340" y="24107"/>
                  </a:lnTo>
                  <a:lnTo>
                    <a:pt x="30864" y="23969"/>
                  </a:lnTo>
                  <a:lnTo>
                    <a:pt x="31388" y="23831"/>
                  </a:lnTo>
                  <a:lnTo>
                    <a:pt x="31857" y="23611"/>
                  </a:lnTo>
                  <a:lnTo>
                    <a:pt x="32354" y="23390"/>
                  </a:lnTo>
                  <a:lnTo>
                    <a:pt x="32795" y="23142"/>
                  </a:lnTo>
                  <a:lnTo>
                    <a:pt x="33209" y="23445"/>
                  </a:lnTo>
                  <a:lnTo>
                    <a:pt x="33623" y="23721"/>
                  </a:lnTo>
                  <a:lnTo>
                    <a:pt x="34064" y="23969"/>
                  </a:lnTo>
                  <a:lnTo>
                    <a:pt x="34533" y="24162"/>
                  </a:lnTo>
                  <a:lnTo>
                    <a:pt x="35029" y="24328"/>
                  </a:lnTo>
                  <a:lnTo>
                    <a:pt x="35526" y="24438"/>
                  </a:lnTo>
                  <a:lnTo>
                    <a:pt x="36050" y="24493"/>
                  </a:lnTo>
                  <a:lnTo>
                    <a:pt x="36601" y="24521"/>
                  </a:lnTo>
                  <a:lnTo>
                    <a:pt x="37181" y="24493"/>
                  </a:lnTo>
                  <a:lnTo>
                    <a:pt x="37760" y="24410"/>
                  </a:lnTo>
                  <a:lnTo>
                    <a:pt x="38339" y="24272"/>
                  </a:lnTo>
                  <a:lnTo>
                    <a:pt x="38863" y="24079"/>
                  </a:lnTo>
                  <a:lnTo>
                    <a:pt x="39387" y="23831"/>
                  </a:lnTo>
                  <a:lnTo>
                    <a:pt x="39856" y="23528"/>
                  </a:lnTo>
                  <a:lnTo>
                    <a:pt x="40325" y="23197"/>
                  </a:lnTo>
                  <a:lnTo>
                    <a:pt x="40739" y="22811"/>
                  </a:lnTo>
                  <a:lnTo>
                    <a:pt x="41125" y="22397"/>
                  </a:lnTo>
                  <a:lnTo>
                    <a:pt x="41456" y="21928"/>
                  </a:lnTo>
                  <a:lnTo>
                    <a:pt x="41732" y="21459"/>
                  </a:lnTo>
                  <a:lnTo>
                    <a:pt x="41980" y="20935"/>
                  </a:lnTo>
                  <a:lnTo>
                    <a:pt x="42201" y="20411"/>
                  </a:lnTo>
                  <a:lnTo>
                    <a:pt x="42338" y="19832"/>
                  </a:lnTo>
                  <a:lnTo>
                    <a:pt x="42421" y="19253"/>
                  </a:lnTo>
                  <a:lnTo>
                    <a:pt x="42449" y="18673"/>
                  </a:lnTo>
                  <a:lnTo>
                    <a:pt x="42421" y="18067"/>
                  </a:lnTo>
                  <a:lnTo>
                    <a:pt x="42338" y="17487"/>
                  </a:lnTo>
                  <a:lnTo>
                    <a:pt x="42201" y="16908"/>
                  </a:lnTo>
                  <a:lnTo>
                    <a:pt x="41980" y="16384"/>
                  </a:lnTo>
                  <a:lnTo>
                    <a:pt x="41732" y="15860"/>
                  </a:lnTo>
                  <a:lnTo>
                    <a:pt x="41456" y="15391"/>
                  </a:lnTo>
                  <a:lnTo>
                    <a:pt x="41125" y="14922"/>
                  </a:lnTo>
                  <a:lnTo>
                    <a:pt x="40739" y="14508"/>
                  </a:lnTo>
                  <a:lnTo>
                    <a:pt x="40325" y="14150"/>
                  </a:lnTo>
                  <a:lnTo>
                    <a:pt x="39856" y="13791"/>
                  </a:lnTo>
                  <a:lnTo>
                    <a:pt x="39387" y="13515"/>
                  </a:lnTo>
                  <a:lnTo>
                    <a:pt x="38863" y="13267"/>
                  </a:lnTo>
                  <a:lnTo>
                    <a:pt x="38339" y="13074"/>
                  </a:lnTo>
                  <a:lnTo>
                    <a:pt x="37760" y="12909"/>
                  </a:lnTo>
                  <a:lnTo>
                    <a:pt x="37181" y="12826"/>
                  </a:lnTo>
                  <a:lnTo>
                    <a:pt x="36601" y="12798"/>
                  </a:lnTo>
                  <a:lnTo>
                    <a:pt x="36215" y="12826"/>
                  </a:lnTo>
                  <a:lnTo>
                    <a:pt x="35829" y="12854"/>
                  </a:lnTo>
                  <a:lnTo>
                    <a:pt x="35581" y="12357"/>
                  </a:lnTo>
                  <a:lnTo>
                    <a:pt x="35277" y="11916"/>
                  </a:lnTo>
                  <a:lnTo>
                    <a:pt x="34974" y="11474"/>
                  </a:lnTo>
                  <a:lnTo>
                    <a:pt x="34615" y="11033"/>
                  </a:lnTo>
                  <a:lnTo>
                    <a:pt x="34229" y="10647"/>
                  </a:lnTo>
                  <a:lnTo>
                    <a:pt x="33843" y="10288"/>
                  </a:lnTo>
                  <a:lnTo>
                    <a:pt x="33402" y="9957"/>
                  </a:lnTo>
                  <a:lnTo>
                    <a:pt x="32961" y="9626"/>
                  </a:lnTo>
                  <a:lnTo>
                    <a:pt x="32492" y="9351"/>
                  </a:lnTo>
                  <a:lnTo>
                    <a:pt x="31995" y="9102"/>
                  </a:lnTo>
                  <a:lnTo>
                    <a:pt x="31471" y="8909"/>
                  </a:lnTo>
                  <a:lnTo>
                    <a:pt x="30947" y="8716"/>
                  </a:lnTo>
                  <a:lnTo>
                    <a:pt x="30423" y="8578"/>
                  </a:lnTo>
                  <a:lnTo>
                    <a:pt x="29844" y="8468"/>
                  </a:lnTo>
                  <a:lnTo>
                    <a:pt x="29292" y="8413"/>
                  </a:lnTo>
                  <a:lnTo>
                    <a:pt x="28713" y="8385"/>
                  </a:lnTo>
                  <a:lnTo>
                    <a:pt x="28382" y="8413"/>
                  </a:lnTo>
                  <a:lnTo>
                    <a:pt x="28272" y="7972"/>
                  </a:lnTo>
                  <a:lnTo>
                    <a:pt x="28134" y="7530"/>
                  </a:lnTo>
                  <a:lnTo>
                    <a:pt x="27968" y="7089"/>
                  </a:lnTo>
                  <a:lnTo>
                    <a:pt x="27803" y="6675"/>
                  </a:lnTo>
                  <a:lnTo>
                    <a:pt x="27610" y="6261"/>
                  </a:lnTo>
                  <a:lnTo>
                    <a:pt x="27417" y="5848"/>
                  </a:lnTo>
                  <a:lnTo>
                    <a:pt x="27196" y="5434"/>
                  </a:lnTo>
                  <a:lnTo>
                    <a:pt x="26948" y="5048"/>
                  </a:lnTo>
                  <a:lnTo>
                    <a:pt x="26699" y="4689"/>
                  </a:lnTo>
                  <a:lnTo>
                    <a:pt x="26424" y="4331"/>
                  </a:lnTo>
                  <a:lnTo>
                    <a:pt x="26148" y="3972"/>
                  </a:lnTo>
                  <a:lnTo>
                    <a:pt x="25844" y="3641"/>
                  </a:lnTo>
                  <a:lnTo>
                    <a:pt x="25541" y="3310"/>
                  </a:lnTo>
                  <a:lnTo>
                    <a:pt x="25210" y="2979"/>
                  </a:lnTo>
                  <a:lnTo>
                    <a:pt x="24879" y="2676"/>
                  </a:lnTo>
                  <a:lnTo>
                    <a:pt x="24548" y="2400"/>
                  </a:lnTo>
                  <a:lnTo>
                    <a:pt x="24189" y="2124"/>
                  </a:lnTo>
                  <a:lnTo>
                    <a:pt x="23803" y="1848"/>
                  </a:lnTo>
                  <a:lnTo>
                    <a:pt x="23417" y="1628"/>
                  </a:lnTo>
                  <a:lnTo>
                    <a:pt x="23031" y="1379"/>
                  </a:lnTo>
                  <a:lnTo>
                    <a:pt x="22645" y="1159"/>
                  </a:lnTo>
                  <a:lnTo>
                    <a:pt x="22231" y="966"/>
                  </a:lnTo>
                  <a:lnTo>
                    <a:pt x="21817" y="800"/>
                  </a:lnTo>
                  <a:lnTo>
                    <a:pt x="21376" y="635"/>
                  </a:lnTo>
                  <a:lnTo>
                    <a:pt x="20935" y="497"/>
                  </a:lnTo>
                  <a:lnTo>
                    <a:pt x="20493" y="359"/>
                  </a:lnTo>
                  <a:lnTo>
                    <a:pt x="20052" y="249"/>
                  </a:lnTo>
                  <a:lnTo>
                    <a:pt x="19583" y="166"/>
                  </a:lnTo>
                  <a:lnTo>
                    <a:pt x="19114" y="83"/>
                  </a:lnTo>
                  <a:lnTo>
                    <a:pt x="18645" y="28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7"/>
            <p:cNvSpPr/>
            <p:nvPr/>
          </p:nvSpPr>
          <p:spPr>
            <a:xfrm>
              <a:off x="6375956" y="171331"/>
              <a:ext cx="1001250" cy="619925"/>
            </a:xfrm>
            <a:custGeom>
              <a:avLst/>
              <a:gdLst/>
              <a:ahLst/>
              <a:cxnLst/>
              <a:rect l="l" t="t" r="r" b="b"/>
              <a:pathLst>
                <a:path w="40050" h="24797" extrusionOk="0">
                  <a:moveTo>
                    <a:pt x="18232" y="0"/>
                  </a:moveTo>
                  <a:lnTo>
                    <a:pt x="17708" y="28"/>
                  </a:lnTo>
                  <a:lnTo>
                    <a:pt x="17184" y="83"/>
                  </a:lnTo>
                  <a:lnTo>
                    <a:pt x="16687" y="165"/>
                  </a:lnTo>
                  <a:lnTo>
                    <a:pt x="16191" y="276"/>
                  </a:lnTo>
                  <a:lnTo>
                    <a:pt x="15694" y="386"/>
                  </a:lnTo>
                  <a:lnTo>
                    <a:pt x="15198" y="524"/>
                  </a:lnTo>
                  <a:lnTo>
                    <a:pt x="14729" y="662"/>
                  </a:lnTo>
                  <a:lnTo>
                    <a:pt x="14233" y="855"/>
                  </a:lnTo>
                  <a:lnTo>
                    <a:pt x="13791" y="1048"/>
                  </a:lnTo>
                  <a:lnTo>
                    <a:pt x="13322" y="1241"/>
                  </a:lnTo>
                  <a:lnTo>
                    <a:pt x="12881" y="1462"/>
                  </a:lnTo>
                  <a:lnTo>
                    <a:pt x="12467" y="1710"/>
                  </a:lnTo>
                  <a:lnTo>
                    <a:pt x="12026" y="1986"/>
                  </a:lnTo>
                  <a:lnTo>
                    <a:pt x="11612" y="2262"/>
                  </a:lnTo>
                  <a:lnTo>
                    <a:pt x="11226" y="2538"/>
                  </a:lnTo>
                  <a:lnTo>
                    <a:pt x="10840" y="2869"/>
                  </a:lnTo>
                  <a:lnTo>
                    <a:pt x="10454" y="3172"/>
                  </a:lnTo>
                  <a:lnTo>
                    <a:pt x="10095" y="3531"/>
                  </a:lnTo>
                  <a:lnTo>
                    <a:pt x="9737" y="3889"/>
                  </a:lnTo>
                  <a:lnTo>
                    <a:pt x="9406" y="4248"/>
                  </a:lnTo>
                  <a:lnTo>
                    <a:pt x="9102" y="4634"/>
                  </a:lnTo>
                  <a:lnTo>
                    <a:pt x="8799" y="5020"/>
                  </a:lnTo>
                  <a:lnTo>
                    <a:pt x="8496" y="5434"/>
                  </a:lnTo>
                  <a:lnTo>
                    <a:pt x="8220" y="5847"/>
                  </a:lnTo>
                  <a:lnTo>
                    <a:pt x="7971" y="6261"/>
                  </a:lnTo>
                  <a:lnTo>
                    <a:pt x="7723" y="6702"/>
                  </a:lnTo>
                  <a:lnTo>
                    <a:pt x="7503" y="7171"/>
                  </a:lnTo>
                  <a:lnTo>
                    <a:pt x="7309" y="7613"/>
                  </a:lnTo>
                  <a:lnTo>
                    <a:pt x="7116" y="8109"/>
                  </a:lnTo>
                  <a:lnTo>
                    <a:pt x="6951" y="8578"/>
                  </a:lnTo>
                  <a:lnTo>
                    <a:pt x="6813" y="9074"/>
                  </a:lnTo>
                  <a:lnTo>
                    <a:pt x="6151" y="9130"/>
                  </a:lnTo>
                  <a:lnTo>
                    <a:pt x="5489" y="9268"/>
                  </a:lnTo>
                  <a:lnTo>
                    <a:pt x="4882" y="9433"/>
                  </a:lnTo>
                  <a:lnTo>
                    <a:pt x="4275" y="9654"/>
                  </a:lnTo>
                  <a:lnTo>
                    <a:pt x="3696" y="9957"/>
                  </a:lnTo>
                  <a:lnTo>
                    <a:pt x="3145" y="10288"/>
                  </a:lnTo>
                  <a:lnTo>
                    <a:pt x="2648" y="10674"/>
                  </a:lnTo>
                  <a:lnTo>
                    <a:pt x="2152" y="11088"/>
                  </a:lnTo>
                  <a:lnTo>
                    <a:pt x="1738" y="11557"/>
                  </a:lnTo>
                  <a:lnTo>
                    <a:pt x="1324" y="12053"/>
                  </a:lnTo>
                  <a:lnTo>
                    <a:pt x="966" y="12577"/>
                  </a:lnTo>
                  <a:lnTo>
                    <a:pt x="690" y="13157"/>
                  </a:lnTo>
                  <a:lnTo>
                    <a:pt x="414" y="13763"/>
                  </a:lnTo>
                  <a:lnTo>
                    <a:pt x="221" y="14398"/>
                  </a:lnTo>
                  <a:lnTo>
                    <a:pt x="83" y="15032"/>
                  </a:lnTo>
                  <a:lnTo>
                    <a:pt x="0" y="15722"/>
                  </a:lnTo>
                  <a:lnTo>
                    <a:pt x="0" y="16080"/>
                  </a:lnTo>
                  <a:lnTo>
                    <a:pt x="0" y="16466"/>
                  </a:lnTo>
                  <a:lnTo>
                    <a:pt x="28" y="16825"/>
                  </a:lnTo>
                  <a:lnTo>
                    <a:pt x="55" y="17156"/>
                  </a:lnTo>
                  <a:lnTo>
                    <a:pt x="111" y="17515"/>
                  </a:lnTo>
                  <a:lnTo>
                    <a:pt x="193" y="17873"/>
                  </a:lnTo>
                  <a:lnTo>
                    <a:pt x="276" y="18204"/>
                  </a:lnTo>
                  <a:lnTo>
                    <a:pt x="386" y="18535"/>
                  </a:lnTo>
                  <a:lnTo>
                    <a:pt x="497" y="18866"/>
                  </a:lnTo>
                  <a:lnTo>
                    <a:pt x="635" y="19170"/>
                  </a:lnTo>
                  <a:lnTo>
                    <a:pt x="800" y="19501"/>
                  </a:lnTo>
                  <a:lnTo>
                    <a:pt x="966" y="19804"/>
                  </a:lnTo>
                  <a:lnTo>
                    <a:pt x="1324" y="20383"/>
                  </a:lnTo>
                  <a:lnTo>
                    <a:pt x="1765" y="20907"/>
                  </a:lnTo>
                  <a:lnTo>
                    <a:pt x="2234" y="21404"/>
                  </a:lnTo>
                  <a:lnTo>
                    <a:pt x="2758" y="21845"/>
                  </a:lnTo>
                  <a:lnTo>
                    <a:pt x="3034" y="22066"/>
                  </a:lnTo>
                  <a:lnTo>
                    <a:pt x="3310" y="22259"/>
                  </a:lnTo>
                  <a:lnTo>
                    <a:pt x="3613" y="22424"/>
                  </a:lnTo>
                  <a:lnTo>
                    <a:pt x="3917" y="22590"/>
                  </a:lnTo>
                  <a:lnTo>
                    <a:pt x="4220" y="22755"/>
                  </a:lnTo>
                  <a:lnTo>
                    <a:pt x="4551" y="22866"/>
                  </a:lnTo>
                  <a:lnTo>
                    <a:pt x="4882" y="23003"/>
                  </a:lnTo>
                  <a:lnTo>
                    <a:pt x="5213" y="23114"/>
                  </a:lnTo>
                  <a:lnTo>
                    <a:pt x="5572" y="23197"/>
                  </a:lnTo>
                  <a:lnTo>
                    <a:pt x="5930" y="23252"/>
                  </a:lnTo>
                  <a:lnTo>
                    <a:pt x="6289" y="23307"/>
                  </a:lnTo>
                  <a:lnTo>
                    <a:pt x="6648" y="23334"/>
                  </a:lnTo>
                  <a:lnTo>
                    <a:pt x="7144" y="23362"/>
                  </a:lnTo>
                  <a:lnTo>
                    <a:pt x="7696" y="23334"/>
                  </a:lnTo>
                  <a:lnTo>
                    <a:pt x="8220" y="23279"/>
                  </a:lnTo>
                  <a:lnTo>
                    <a:pt x="8744" y="23169"/>
                  </a:lnTo>
                  <a:lnTo>
                    <a:pt x="9240" y="23031"/>
                  </a:lnTo>
                  <a:lnTo>
                    <a:pt x="9737" y="22866"/>
                  </a:lnTo>
                  <a:lnTo>
                    <a:pt x="10206" y="22672"/>
                  </a:lnTo>
                  <a:lnTo>
                    <a:pt x="10674" y="22424"/>
                  </a:lnTo>
                  <a:lnTo>
                    <a:pt x="11116" y="22148"/>
                  </a:lnTo>
                  <a:lnTo>
                    <a:pt x="11833" y="22700"/>
                  </a:lnTo>
                  <a:lnTo>
                    <a:pt x="12219" y="22921"/>
                  </a:lnTo>
                  <a:lnTo>
                    <a:pt x="12605" y="23169"/>
                  </a:lnTo>
                  <a:lnTo>
                    <a:pt x="12991" y="23390"/>
                  </a:lnTo>
                  <a:lnTo>
                    <a:pt x="13405" y="23583"/>
                  </a:lnTo>
                  <a:lnTo>
                    <a:pt x="13819" y="23776"/>
                  </a:lnTo>
                  <a:lnTo>
                    <a:pt x="14260" y="23941"/>
                  </a:lnTo>
                  <a:lnTo>
                    <a:pt x="14674" y="24107"/>
                  </a:lnTo>
                  <a:lnTo>
                    <a:pt x="15115" y="24245"/>
                  </a:lnTo>
                  <a:lnTo>
                    <a:pt x="15557" y="24383"/>
                  </a:lnTo>
                  <a:lnTo>
                    <a:pt x="16025" y="24493"/>
                  </a:lnTo>
                  <a:lnTo>
                    <a:pt x="16494" y="24603"/>
                  </a:lnTo>
                  <a:lnTo>
                    <a:pt x="16963" y="24658"/>
                  </a:lnTo>
                  <a:lnTo>
                    <a:pt x="17432" y="24741"/>
                  </a:lnTo>
                  <a:lnTo>
                    <a:pt x="17901" y="24769"/>
                  </a:lnTo>
                  <a:lnTo>
                    <a:pt x="18784" y="24796"/>
                  </a:lnTo>
                  <a:lnTo>
                    <a:pt x="19335" y="24796"/>
                  </a:lnTo>
                  <a:lnTo>
                    <a:pt x="19914" y="24741"/>
                  </a:lnTo>
                  <a:lnTo>
                    <a:pt x="20466" y="24686"/>
                  </a:lnTo>
                  <a:lnTo>
                    <a:pt x="21018" y="24603"/>
                  </a:lnTo>
                  <a:lnTo>
                    <a:pt x="21542" y="24493"/>
                  </a:lnTo>
                  <a:lnTo>
                    <a:pt x="22093" y="24355"/>
                  </a:lnTo>
                  <a:lnTo>
                    <a:pt x="22618" y="24189"/>
                  </a:lnTo>
                  <a:lnTo>
                    <a:pt x="23114" y="23996"/>
                  </a:lnTo>
                  <a:lnTo>
                    <a:pt x="23638" y="23803"/>
                  </a:lnTo>
                  <a:lnTo>
                    <a:pt x="24135" y="23583"/>
                  </a:lnTo>
                  <a:lnTo>
                    <a:pt x="24603" y="23334"/>
                  </a:lnTo>
                  <a:lnTo>
                    <a:pt x="25072" y="23059"/>
                  </a:lnTo>
                  <a:lnTo>
                    <a:pt x="25541" y="22783"/>
                  </a:lnTo>
                  <a:lnTo>
                    <a:pt x="25983" y="22479"/>
                  </a:lnTo>
                  <a:lnTo>
                    <a:pt x="26424" y="22148"/>
                  </a:lnTo>
                  <a:lnTo>
                    <a:pt x="26838" y="21817"/>
                  </a:lnTo>
                  <a:lnTo>
                    <a:pt x="27306" y="22176"/>
                  </a:lnTo>
                  <a:lnTo>
                    <a:pt x="27831" y="22507"/>
                  </a:lnTo>
                  <a:lnTo>
                    <a:pt x="28355" y="22810"/>
                  </a:lnTo>
                  <a:lnTo>
                    <a:pt x="28934" y="23059"/>
                  </a:lnTo>
                  <a:lnTo>
                    <a:pt x="29513" y="23252"/>
                  </a:lnTo>
                  <a:lnTo>
                    <a:pt x="30120" y="23417"/>
                  </a:lnTo>
                  <a:lnTo>
                    <a:pt x="30754" y="23555"/>
                  </a:lnTo>
                  <a:lnTo>
                    <a:pt x="31389" y="23610"/>
                  </a:lnTo>
                  <a:lnTo>
                    <a:pt x="31940" y="23638"/>
                  </a:lnTo>
                  <a:lnTo>
                    <a:pt x="32354" y="23610"/>
                  </a:lnTo>
                  <a:lnTo>
                    <a:pt x="32740" y="23583"/>
                  </a:lnTo>
                  <a:lnTo>
                    <a:pt x="33126" y="23555"/>
                  </a:lnTo>
                  <a:lnTo>
                    <a:pt x="33512" y="23472"/>
                  </a:lnTo>
                  <a:lnTo>
                    <a:pt x="33871" y="23390"/>
                  </a:lnTo>
                  <a:lnTo>
                    <a:pt x="34230" y="23307"/>
                  </a:lnTo>
                  <a:lnTo>
                    <a:pt x="34616" y="23197"/>
                  </a:lnTo>
                  <a:lnTo>
                    <a:pt x="34947" y="23059"/>
                  </a:lnTo>
                  <a:lnTo>
                    <a:pt x="35305" y="22893"/>
                  </a:lnTo>
                  <a:lnTo>
                    <a:pt x="35636" y="22728"/>
                  </a:lnTo>
                  <a:lnTo>
                    <a:pt x="35967" y="22562"/>
                  </a:lnTo>
                  <a:lnTo>
                    <a:pt x="36298" y="22369"/>
                  </a:lnTo>
                  <a:lnTo>
                    <a:pt x="36602" y="22148"/>
                  </a:lnTo>
                  <a:lnTo>
                    <a:pt x="36905" y="21928"/>
                  </a:lnTo>
                  <a:lnTo>
                    <a:pt x="37181" y="21707"/>
                  </a:lnTo>
                  <a:lnTo>
                    <a:pt x="37484" y="21459"/>
                  </a:lnTo>
                  <a:lnTo>
                    <a:pt x="37732" y="21183"/>
                  </a:lnTo>
                  <a:lnTo>
                    <a:pt x="37981" y="20935"/>
                  </a:lnTo>
                  <a:lnTo>
                    <a:pt x="38229" y="20631"/>
                  </a:lnTo>
                  <a:lnTo>
                    <a:pt x="38477" y="20356"/>
                  </a:lnTo>
                  <a:lnTo>
                    <a:pt x="38670" y="20025"/>
                  </a:lnTo>
                  <a:lnTo>
                    <a:pt x="38891" y="19721"/>
                  </a:lnTo>
                  <a:lnTo>
                    <a:pt x="39084" y="19390"/>
                  </a:lnTo>
                  <a:lnTo>
                    <a:pt x="39249" y="19059"/>
                  </a:lnTo>
                  <a:lnTo>
                    <a:pt x="39415" y="18701"/>
                  </a:lnTo>
                  <a:lnTo>
                    <a:pt x="39553" y="18370"/>
                  </a:lnTo>
                  <a:lnTo>
                    <a:pt x="39663" y="17983"/>
                  </a:lnTo>
                  <a:lnTo>
                    <a:pt x="39774" y="17625"/>
                  </a:lnTo>
                  <a:lnTo>
                    <a:pt x="39884" y="17239"/>
                  </a:lnTo>
                  <a:lnTo>
                    <a:pt x="39939" y="16853"/>
                  </a:lnTo>
                  <a:lnTo>
                    <a:pt x="39994" y="16466"/>
                  </a:lnTo>
                  <a:lnTo>
                    <a:pt x="40049" y="16080"/>
                  </a:lnTo>
                  <a:lnTo>
                    <a:pt x="40049" y="15639"/>
                  </a:lnTo>
                  <a:lnTo>
                    <a:pt x="40049" y="15225"/>
                  </a:lnTo>
                  <a:lnTo>
                    <a:pt x="40022" y="14839"/>
                  </a:lnTo>
                  <a:lnTo>
                    <a:pt x="39994" y="14425"/>
                  </a:lnTo>
                  <a:lnTo>
                    <a:pt x="39911" y="14039"/>
                  </a:lnTo>
                  <a:lnTo>
                    <a:pt x="39829" y="13626"/>
                  </a:lnTo>
                  <a:lnTo>
                    <a:pt x="39746" y="13239"/>
                  </a:lnTo>
                  <a:lnTo>
                    <a:pt x="39608" y="12881"/>
                  </a:lnTo>
                  <a:lnTo>
                    <a:pt x="39470" y="12495"/>
                  </a:lnTo>
                  <a:lnTo>
                    <a:pt x="39332" y="12136"/>
                  </a:lnTo>
                  <a:lnTo>
                    <a:pt x="39167" y="11778"/>
                  </a:lnTo>
                  <a:lnTo>
                    <a:pt x="38974" y="11447"/>
                  </a:lnTo>
                  <a:lnTo>
                    <a:pt x="38753" y="11116"/>
                  </a:lnTo>
                  <a:lnTo>
                    <a:pt x="38532" y="10785"/>
                  </a:lnTo>
                  <a:lnTo>
                    <a:pt x="38312" y="10481"/>
                  </a:lnTo>
                  <a:lnTo>
                    <a:pt x="38063" y="10178"/>
                  </a:lnTo>
                  <a:lnTo>
                    <a:pt x="37788" y="9902"/>
                  </a:lnTo>
                  <a:lnTo>
                    <a:pt x="37512" y="9626"/>
                  </a:lnTo>
                  <a:lnTo>
                    <a:pt x="37236" y="9350"/>
                  </a:lnTo>
                  <a:lnTo>
                    <a:pt x="36933" y="9102"/>
                  </a:lnTo>
                  <a:lnTo>
                    <a:pt x="36629" y="8881"/>
                  </a:lnTo>
                  <a:lnTo>
                    <a:pt x="36298" y="8661"/>
                  </a:lnTo>
                  <a:lnTo>
                    <a:pt x="35967" y="8468"/>
                  </a:lnTo>
                  <a:lnTo>
                    <a:pt x="35609" y="8275"/>
                  </a:lnTo>
                  <a:lnTo>
                    <a:pt x="35250" y="8109"/>
                  </a:lnTo>
                  <a:lnTo>
                    <a:pt x="34892" y="7944"/>
                  </a:lnTo>
                  <a:lnTo>
                    <a:pt x="34505" y="7806"/>
                  </a:lnTo>
                  <a:lnTo>
                    <a:pt x="34119" y="7695"/>
                  </a:lnTo>
                  <a:lnTo>
                    <a:pt x="33733" y="7585"/>
                  </a:lnTo>
                  <a:lnTo>
                    <a:pt x="33319" y="7502"/>
                  </a:lnTo>
                  <a:lnTo>
                    <a:pt x="32906" y="7447"/>
                  </a:lnTo>
                  <a:lnTo>
                    <a:pt x="32492" y="7420"/>
                  </a:lnTo>
                  <a:lnTo>
                    <a:pt x="31940" y="7392"/>
                  </a:lnTo>
                  <a:lnTo>
                    <a:pt x="31499" y="7420"/>
                  </a:lnTo>
                  <a:lnTo>
                    <a:pt x="31058" y="7447"/>
                  </a:lnTo>
                  <a:lnTo>
                    <a:pt x="30616" y="7502"/>
                  </a:lnTo>
                  <a:lnTo>
                    <a:pt x="30175" y="7585"/>
                  </a:lnTo>
                  <a:lnTo>
                    <a:pt x="29816" y="6813"/>
                  </a:lnTo>
                  <a:lnTo>
                    <a:pt x="29430" y="6068"/>
                  </a:lnTo>
                  <a:lnTo>
                    <a:pt x="28961" y="5378"/>
                  </a:lnTo>
                  <a:lnTo>
                    <a:pt x="28465" y="4689"/>
                  </a:lnTo>
                  <a:lnTo>
                    <a:pt x="27913" y="4055"/>
                  </a:lnTo>
                  <a:lnTo>
                    <a:pt x="27334" y="3448"/>
                  </a:lnTo>
                  <a:lnTo>
                    <a:pt x="26700" y="2896"/>
                  </a:lnTo>
                  <a:lnTo>
                    <a:pt x="26038" y="2372"/>
                  </a:lnTo>
                  <a:lnTo>
                    <a:pt x="25348" y="1903"/>
                  </a:lnTo>
                  <a:lnTo>
                    <a:pt x="24603" y="1462"/>
                  </a:lnTo>
                  <a:lnTo>
                    <a:pt x="23859" y="1076"/>
                  </a:lnTo>
                  <a:lnTo>
                    <a:pt x="23059" y="772"/>
                  </a:lnTo>
                  <a:lnTo>
                    <a:pt x="22231" y="496"/>
                  </a:lnTo>
                  <a:lnTo>
                    <a:pt x="21376" y="276"/>
                  </a:lnTo>
                  <a:lnTo>
                    <a:pt x="20494" y="110"/>
                  </a:lnTo>
                  <a:lnTo>
                    <a:pt x="19611" y="28"/>
                  </a:lnTo>
                  <a:lnTo>
                    <a:pt x="18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amount of energy consumption&#10;&#10;Description automatically generated">
            <a:extLst>
              <a:ext uri="{FF2B5EF4-FFF2-40B4-BE49-F238E27FC236}">
                <a16:creationId xmlns:a16="http://schemas.microsoft.com/office/drawing/2014/main" id="{464C98CD-F8E1-B3AF-BC74-3478A696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97" y="802585"/>
            <a:ext cx="5733405" cy="3538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a number of electricity consumption&#10;&#10;Description automatically generated">
            <a:extLst>
              <a:ext uri="{FF2B5EF4-FFF2-40B4-BE49-F238E27FC236}">
                <a16:creationId xmlns:a16="http://schemas.microsoft.com/office/drawing/2014/main" id="{C80EF087-4EB5-706D-6AA0-28580F9F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07" y="875722"/>
            <a:ext cx="5496386" cy="33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8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562F9CD-A2AC-E5DA-7152-E0644866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20" y="790350"/>
            <a:ext cx="5778760" cy="35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76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a number of sources&#10;&#10;Description automatically generated">
            <a:extLst>
              <a:ext uri="{FF2B5EF4-FFF2-40B4-BE49-F238E27FC236}">
                <a16:creationId xmlns:a16="http://schemas.microsoft.com/office/drawing/2014/main" id="{769721FF-C748-CB56-B6E9-0E8326D98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30" y="781252"/>
            <a:ext cx="5802539" cy="35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5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185D-A1EE-AB57-D8FD-A483DF0B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F10D2-E3B5-BC4D-95C5-E5F91EA5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4" y="420978"/>
            <a:ext cx="7772400" cy="41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75001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Company Meeting X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F9DC21"/>
      </a:accent1>
      <a:accent2>
        <a:srgbClr val="00C3B1"/>
      </a:accent2>
      <a:accent3>
        <a:srgbClr val="A8D13D"/>
      </a:accent3>
      <a:accent4>
        <a:srgbClr val="7FCB4C"/>
      </a:accent4>
      <a:accent5>
        <a:srgbClr val="57C65A"/>
      </a:accent5>
      <a:accent6>
        <a:srgbClr val="2EC0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541</Words>
  <Application>Microsoft Macintosh PowerPoint</Application>
  <PresentationFormat>On-screen Show (16:9)</PresentationFormat>
  <Paragraphs>81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Söhne</vt:lpstr>
      <vt:lpstr>Encode Sans</vt:lpstr>
      <vt:lpstr>Arial</vt:lpstr>
      <vt:lpstr>Energy Company Meeting XL by Slidesgo</vt:lpstr>
      <vt:lpstr>Future-Ready Energy  Analytics Predicting and Optimizing Household Energy Usage in a Changing Climate</vt:lpstr>
      <vt:lpstr>Business Question Plot of the story</vt:lpstr>
      <vt:lpstr>Data Overview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Crafting our Story</vt:lpstr>
      <vt:lpstr>PowerPoint Presentation</vt:lpstr>
      <vt:lpstr>PowerPoint Presentation</vt:lpstr>
      <vt:lpstr>1</vt:lpstr>
      <vt:lpstr>PowerPoint Presentation</vt:lpstr>
      <vt:lpstr>2</vt:lpstr>
      <vt:lpstr>PowerPoint Presentation</vt:lpstr>
      <vt:lpstr>3</vt:lpstr>
      <vt:lpstr>PowerPoint Presentation</vt:lpstr>
      <vt:lpstr>4</vt:lpstr>
      <vt:lpstr>PowerPoint Presentation</vt:lpstr>
      <vt:lpstr>PowerPoint Presentation</vt:lpstr>
      <vt:lpstr>PowerPoint Presentation</vt:lpstr>
      <vt:lpstr>01</vt:lpstr>
      <vt:lpstr>Highest correlation variables which affect the trends</vt:lpstr>
      <vt:lpstr>PowerPoint Presentation</vt:lpstr>
      <vt:lpstr>PowerPoint Presentation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Future-Ready Energy  Analytics Predicting and Optimizing Household Energy Usage in a Changing Climate</dc:title>
  <cp:lastModifiedBy>Venkatanarasimha Reddy Burri</cp:lastModifiedBy>
  <cp:revision>8</cp:revision>
  <dcterms:modified xsi:type="dcterms:W3CDTF">2023-12-07T16:57:50Z</dcterms:modified>
</cp:coreProperties>
</file>